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ink/ink626.xml" ContentType="application/inkml+xml"/>
  <Override PartName="/ppt/ink/ink627.xml" ContentType="application/inkml+xml"/>
  <Override PartName="/ppt/ink/ink628.xml" ContentType="application/inkml+xml"/>
  <Override PartName="/ppt/ink/ink629.xml" ContentType="application/inkml+xml"/>
  <Override PartName="/ppt/ink/ink630.xml" ContentType="application/inkml+xml"/>
  <Override PartName="/ppt/ink/ink631.xml" ContentType="application/inkml+xml"/>
  <Override PartName="/ppt/ink/ink632.xml" ContentType="application/inkml+xml"/>
  <Override PartName="/ppt/ink/ink633.xml" ContentType="application/inkml+xml"/>
  <Override PartName="/ppt/ink/ink634.xml" ContentType="application/inkml+xml"/>
  <Override PartName="/ppt/ink/ink635.xml" ContentType="application/inkml+xml"/>
  <Override PartName="/ppt/ink/ink636.xml" ContentType="application/inkml+xml"/>
  <Override PartName="/ppt/ink/ink637.xml" ContentType="application/inkml+xml"/>
  <Override PartName="/ppt/ink/ink638.xml" ContentType="application/inkml+xml"/>
  <Override PartName="/ppt/ink/ink639.xml" ContentType="application/inkml+xml"/>
  <Override PartName="/ppt/ink/ink640.xml" ContentType="application/inkml+xml"/>
  <Override PartName="/ppt/ink/ink64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"/>
  </p:notesMasterIdLst>
  <p:sldIdLst>
    <p:sldId id="259" r:id="rId2"/>
    <p:sldId id="260" r:id="rId3"/>
    <p:sldId id="261" r:id="rId4"/>
    <p:sldId id="262" r:id="rId5"/>
    <p:sldId id="256" r:id="rId6"/>
    <p:sldId id="258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912"/>
    <p:restoredTop sz="94601"/>
  </p:normalViewPr>
  <p:slideViewPr>
    <p:cSldViewPr snapToGrid="0" snapToObjects="1">
      <p:cViewPr>
        <p:scale>
          <a:sx n="104" d="100"/>
          <a:sy n="104" d="100"/>
        </p:scale>
        <p:origin x="992" y="200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0:32:44.7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91 1 18464,'-23'50'572,"1"-3"-493,10-19-29,1 5-50,0 5 73,5 4-73,2 3 0,3 3 0,1-2 0,2-1-17,6-6 17,2-5-5,7-7-147,0-7-173,1-4-353,0-7-470,0-4-460,-1-5 1608,-2-7 0,-7 4 0,-4-4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0:32:49.3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19647,'56'31'-847,"-3"-8"-849,-13-20-2124,-2-2 3820,-1-5 0,-18 2 0,-6-2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0:50:44.759"/>
    </inkml:context>
    <inkml:brush xml:id="br0">
      <inkml:brushProperty name="width" value="0.04286" units="cm"/>
      <inkml:brushProperty name="height" value="0.04286" units="cm"/>
      <inkml:brushProperty name="color" value="#AB008B"/>
    </inkml:brush>
  </inkml:definitions>
  <inkml:trace contextRef="#ctx0" brushRef="#br0">24 26 16135,'-12'-2'2341,"2"2"-2291,9 2-50,4 1-224,7 1-818,8-2-952,18-1-4918,3-8 6912,10-4 0,-23 3 0,-5-1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0:50:45.405"/>
    </inkml:context>
    <inkml:brush xml:id="br0">
      <inkml:brushProperty name="width" value="0.04286" units="cm"/>
      <inkml:brushProperty name="height" value="0.04286" units="cm"/>
      <inkml:brushProperty name="color" value="#AB008B"/>
    </inkml:brush>
  </inkml:definitions>
  <inkml:trace contextRef="#ctx0" brushRef="#br0">0 0 17960,'43'23'252,"-4"0"-201,-12-3 72,-3 3 101,-8 1 68,-8 4-118,-4 3-18,-5 4-10,-7 6-56,-10 4-40,-7 2 157,-2-1 17,1-7 11,5-9-134,7-10-95,7-8 22,5-7 95,7-2-45,10-3-78,11-1-235,11-8-370,5-4 605,5-18 0,0-2 0,-9 9 0,-3-2 0,0-1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0:50:45.735"/>
    </inkml:context>
    <inkml:brush xml:id="br0">
      <inkml:brushProperty name="width" value="0.04286" units="cm"/>
      <inkml:brushProperty name="height" value="0.04286" units="cm"/>
      <inkml:brushProperty name="color" value="#AB008B"/>
    </inkml:brush>
  </inkml:definitions>
  <inkml:trace contextRef="#ctx0" brushRef="#br0">239 0 17412,'-18'35'1843,"-2"4"-1698,-1 4-83,-1 6-56,-3-2-6,1-4-56,1-7-567,2-6-2115,2-8-4067,2-5 6805,1-8 0,9-4 0,2-4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0:50:45.893"/>
    </inkml:context>
    <inkml:brush xml:id="br0">
      <inkml:brushProperty name="width" value="0.04286" units="cm"/>
      <inkml:brushProperty name="height" value="0.04286" units="cm"/>
      <inkml:brushProperty name="color" value="#AB008B"/>
    </inkml:brush>
  </inkml:definitions>
  <inkml:trace contextRef="#ctx0" brushRef="#br0">0 1 16118,'20'13'2654,"1"5"-2502,-2 5-152,3 5-84,3 1-1854,4 2-7893,-2-3 9512,1-4 1,-14-12 0,-4-5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0:50:46.553"/>
    </inkml:context>
    <inkml:brush xml:id="br0">
      <inkml:brushProperty name="width" value="0.04286" units="cm"/>
      <inkml:brushProperty name="height" value="0.04286" units="cm"/>
      <inkml:brushProperty name="color" value="#AB008B"/>
    </inkml:brush>
  </inkml:definitions>
  <inkml:trace contextRef="#ctx0" brushRef="#br0">9 0 16924,'4'46'986,"0"4"-695,-6-3 6,1 10 0,-1 7-578,1 2 353,-2-2 7,0-5-79,0-9-6,2-10-59,0-10-692,1-11-823,0-10-196,0-12-2251,0-13 4027,0-13 0,0 11 0,0 1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0:50:46.840"/>
    </inkml:context>
    <inkml:brush xml:id="br0">
      <inkml:brushProperty name="width" value="0.04286" units="cm"/>
      <inkml:brushProperty name="height" value="0.04286" units="cm"/>
      <inkml:brushProperty name="color" value="#AB008B"/>
    </inkml:brush>
  </inkml:definitions>
  <inkml:trace contextRef="#ctx0" brushRef="#br0">0 0 14678,'13'2'2700,"1"-1"-2078,-5-1-208,8 4-151,5 1-44,6 8-123,1 2-29,1 3 0,-4 1 174,-5 0 67,-8 0-51,-6 2 1,-4 2-129,-11 2-56,-5 3-68,-11 0 23,-7 1-28,2-6-313,-1-1-494,6-7-1859,9-5-1821,6-5 4487,7-3 0,1-2 0,1 0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0:50:47.169"/>
    </inkml:context>
    <inkml:brush xml:id="br0">
      <inkml:brushProperty name="width" value="0.04286" units="cm"/>
      <inkml:brushProperty name="height" value="0.04286" units="cm"/>
      <inkml:brushProperty name="color" value="#AB008B"/>
    </inkml:brush>
  </inkml:definitions>
  <inkml:trace contextRef="#ctx0" brushRef="#br0">185 1 16040,'-37'24'2508,"0"7"-2042,14 6-46,-1 9 11,2 6-184,4 4-68,5 0-95,6 3-79,3-3-5,11 0-168,5-3-464,12 0-1758,15-1-3996,5-6 6423,6-6 0,-23-19 0,-7-8 1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0:50:47.471"/>
    </inkml:context>
    <inkml:brush xml:id="br0">
      <inkml:brushProperty name="width" value="0.04286" units="cm"/>
      <inkml:brushProperty name="height" value="0.04286" units="cm"/>
      <inkml:brushProperty name="color" value="#AB008B"/>
    </inkml:brush>
  </inkml:definitions>
  <inkml:trace contextRef="#ctx0" brushRef="#br0">0 73 18308,'31'-23'852,"2"4"-852,3 11-224,2 1-421,-1 3-979,-6 1-488,-5 1-2240,-8 0 4352,-4 0 0,-9 1 0,-1 0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0:50:47.716"/>
    </inkml:context>
    <inkml:brush xml:id="br0">
      <inkml:brushProperty name="width" value="0.04286" units="cm"/>
      <inkml:brushProperty name="height" value="0.04286" units="cm"/>
      <inkml:brushProperty name="color" value="#AB008B"/>
    </inkml:brush>
  </inkml:definitions>
  <inkml:trace contextRef="#ctx0" brushRef="#br0">33 1 15345,'-5'13'3355,"0"8"-2895,1 16-29,-2 10-140,3 7-45,-1 5-150,0 0-24,3-5-72,0-8 0,1-10 0,5-8-89,3-12-74,7-6-268,5-6-779,10-13-5912,2-8 7122,6-12 0,-18 11 0,-6 2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0:50:48.300"/>
    </inkml:context>
    <inkml:brush xml:id="br0">
      <inkml:brushProperty name="width" value="0.04286" units="cm"/>
      <inkml:brushProperty name="height" value="0.04286" units="cm"/>
      <inkml:brushProperty name="color" value="#AB008B"/>
    </inkml:brush>
  </inkml:definitions>
  <inkml:trace contextRef="#ctx0" brushRef="#br0">17 40 17300,'-9'36'1444,"2"-3"-1241,7-8-97,0-2-106,0-4-22,0-8-146,0-5 133,0-4 35,5-10-212,2-5-85,6-11 11,-1-6-201,2 0 78,-4 1 219,0 6 117,-3 5 23,-2 7-57,-1 5 107,-1 4 45,1 8 112,0 9-12,0 13 191,-1 10 45,0 5 112,3 15-426,-2-20-67,2 4-375,-1-28-1260,-2-7-1507,1-7 3142,0-9 0,-2 4 0,-1-2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0:32:49.5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 81 16286,'-10'-7'1859,"6"2"-1489,16 5-163,12 2-207,12-2-241,11 0-1383,15-12-5728,1-1 7352,6-10 0,-33 10 0,-11 4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0:50:48.489"/>
    </inkml:context>
    <inkml:brush xml:id="br0">
      <inkml:brushProperty name="width" value="0.04286" units="cm"/>
      <inkml:brushProperty name="height" value="0.04286" units="cm"/>
      <inkml:brushProperty name="color" value="#AB008B"/>
    </inkml:brush>
  </inkml:definitions>
  <inkml:trace contextRef="#ctx0" brushRef="#br0">1 7 15541,'10'1'1568,"1"0"-2632,5-1-1899,2-2 2963,1-1 0,-9 1 0,-3 0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0:50:48.849"/>
    </inkml:context>
    <inkml:brush xml:id="br0">
      <inkml:brushProperty name="width" value="0.04286" units="cm"/>
      <inkml:brushProperty name="height" value="0.04286" units="cm"/>
      <inkml:brushProperty name="color" value="#AB008B"/>
    </inkml:brush>
  </inkml:definitions>
  <inkml:trace contextRef="#ctx0" brushRef="#br0">1 0 17960,'40'5'320,"-5"3"88,-19 4-60,-4 5-17,-3 3-163,-5 4-79,-2 2 7,-5 4-91,-5 0 169,-4-2 151,-4-2-1,1-6 35,3-6-57,5-6-44,3-6-169,3-1-5,3-2-5,7-4-79,4-5-348,10-7-760,13-8-2617,1 1 3725,6-5 0,-19 15 0,-6 3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0:50:49.752"/>
    </inkml:context>
    <inkml:brush xml:id="br0">
      <inkml:brushProperty name="width" value="0.04286" units="cm"/>
      <inkml:brushProperty name="height" value="0.04286" units="cm"/>
      <inkml:brushProperty name="color" value="#AB008B"/>
    </inkml:brush>
  </inkml:definitions>
  <inkml:trace contextRef="#ctx0" brushRef="#br0">0 0 20263,'39'15'224,"4"1"-224,-1-3 61,5 0-61,-2-2 17,-3 0-11,-8-4-6,-10-1 67,-8-2 62,-9 0 111,-5 1-172,-10 2-29,-6 4 11,-13 1-16,-5 5-34,-6 2-39,-2 0-107,0 2 6,3 1-34,4-2-385,4 4-214,14-11-410,4-2-721,32-15 1904,25-21 0,-15 15 0,9-13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0:50:50.188"/>
    </inkml:context>
    <inkml:brush xml:id="br0">
      <inkml:brushProperty name="width" value="0.04286" units="cm"/>
      <inkml:brushProperty name="height" value="0.04286" units="cm"/>
      <inkml:brushProperty name="color" value="#AB008B"/>
    </inkml:brush>
  </inkml:definitions>
  <inkml:trace contextRef="#ctx0" brushRef="#br0">20 1 16952,'-8'37'1759,"0"8"-1176,8 11-79,0 12-864,1-28 1,-2 1 479,1 1 1,0 1-51,-1-1 0,0 1-53,1-4 0,-1-1 16,0 26 322,1-14-355,0-16 6,0-13-420,0-11-264,0-7-2055,3-12-6032,1-6 8765,2-10 0,-2 10 0,0 4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0:50:50.433"/>
    </inkml:context>
    <inkml:brush xml:id="br0">
      <inkml:brushProperty name="width" value="0.04286" units="cm"/>
      <inkml:brushProperty name="height" value="0.04286" units="cm"/>
      <inkml:brushProperty name="color" value="#AB008B"/>
    </inkml:brush>
  </inkml:definitions>
  <inkml:trace contextRef="#ctx0" brushRef="#br0">0 12 19344,'39'-6'275,"1"0"-275,-8 6-174,-2 0-375,-5 0-907,-7 0-1748,-3 0 3204,-7 0 0,-4 0 0,-2 0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0:50:50.649"/>
    </inkml:context>
    <inkml:brush xml:id="br0">
      <inkml:brushProperty name="width" value="0.04286" units="cm"/>
      <inkml:brushProperty name="height" value="0.04286" units="cm"/>
      <inkml:brushProperty name="color" value="#AB008B"/>
    </inkml:brush>
  </inkml:definitions>
  <inkml:trace contextRef="#ctx0" brushRef="#br0">54 0 17462,'-6'37'2112,"-1"6"-1854,-2 1 83,0 8-122,-1 6-79,3-1-140,3-8 0,2-10-23,4-13-38,7-13-147,3-8-430,10-12-1334,8-21-6589,0-8 8561,5-18 0,-17 26 0,-4 5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0:50:51.350"/>
    </inkml:context>
    <inkml:brush xml:id="br0">
      <inkml:brushProperty name="width" value="0.04286" units="cm"/>
      <inkml:brushProperty name="height" value="0.04286" units="cm"/>
      <inkml:brushProperty name="color" value="#AB008B"/>
    </inkml:brush>
  </inkml:definitions>
  <inkml:trace contextRef="#ctx0" brushRef="#br0">186 19 19462,'-26'-10'700,"0"1"-554,4 9 33,-1 5-84,1 2 6,1 5-29,4-1-32,3 0-40,5-2-101,5-3 101,2 0-28,6 0 22,4-1-22,9 2-72,4 0-24,3 2-10,0-1 33,-2 1 56,-3 0 45,-5-4 0,-4 0 202,-5-1 128,-3 1 62,-2-1-157,0 0-61,-6 2 11,-4 1 16,-7 1 40,-4-1-139,-1 2-41,2-5-61,4-1-100,5-2-360,5-1-509,4-15-5269,2-1 6238,3-17 0,-2 17 0,3 2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0:50:52.616"/>
    </inkml:context>
    <inkml:brush xml:id="br0">
      <inkml:brushProperty name="width" value="0.04286" units="cm"/>
      <inkml:brushProperty name="height" value="0.04286" units="cm"/>
      <inkml:brushProperty name="color" value="#AB008B"/>
    </inkml:brush>
  </inkml:definitions>
  <inkml:trace contextRef="#ctx0" brushRef="#br0">15 0 19776,'8'47'408,"-2"4"-363,-6-1-45,-2 10 0,-2 7 0,-2 4 6,0-1-500,1-3 545,1-5-46,3-10 122,0-8-160,1-10 56,0-10-225,0-8-240,0-9 162,1-3-292,2-11-2391,3-18-6851,1-8 9814,1-19 0,-2 25 0,-4 5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0:50:53.149"/>
    </inkml:context>
    <inkml:brush xml:id="br0">
      <inkml:brushProperty name="width" value="0.04286" units="cm"/>
      <inkml:brushProperty name="height" value="0.04286" units="cm"/>
      <inkml:brushProperty name="color" value="#AB008B"/>
    </inkml:brush>
  </inkml:definitions>
  <inkml:trace contextRef="#ctx0" brushRef="#br0">141 0 17837,'20'31'1087,"-1"2"-857,0 1-12,-2 4-61,-1 4 101,-2 2-1,-3 5 63,-4 1 27,-4 2 56,-3 1-140,-9 1-61,-3-1-90,-12-1-62,-1-5-44,-4-6-6,-2-3-101,1-10-358,3-6-320,2-7-721,5-8-3967,4-4 5467,5-9 0,6 4 0,2-6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0:51:36.175"/>
    </inkml:context>
    <inkml:brush xml:id="br0">
      <inkml:brushProperty name="width" value="0.04286" units="cm"/>
      <inkml:brushProperty name="height" value="0.04286" units="cm"/>
      <inkml:brushProperty name="color" value="#AB008B"/>
    </inkml:brush>
  </inkml:definitions>
  <inkml:trace contextRef="#ctx0" brushRef="#br0">20 0 16112,'0'26'1507,"-1"2"-1278,0 2-139,0 6-17,-2 6-62,-1 4 39,0 1-473,2-7 1,1-1-681,0 5-410,-1 16-1377,2-48-286,3-8 3176,-2-13 0,1 5 0,0-4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0:32:50.3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30 738 17255,'-16'-64'907,"3"-1"-677,13 9-96,3-3-33,4-1-101,5 2 11,3 4 11,4 4-22,2 3-5,4 3-186,1 4-145,1 3-61,1 3 117,-1 5 73,-4 7-23,-6 9 40,-6 7 190,-6 6 268,-2 12 57,-6 8-22,-5 14-135,-7 5-12,-6 1-116,0-2 60,2-7-60,3-6 94,6-10-128,1-5 50,6-6-56,1-1-68,2-3 68,7 0 6,5 0-6,11 0-179,5 0-68,2 3 96,-3 3 151,-4 3 11,-7 2 365,-6 2 139,-6 2 382,-5 8-657,-9-5-72,-4 5-168,-9-8 0,-1-2-184,-5-3-1508,-11 1-173,11-3 1865,-8 2 0,25-5 0,2-2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0:51:36.462"/>
    </inkml:context>
    <inkml:brush xml:id="br0">
      <inkml:brushProperty name="width" value="0.04286" units="cm"/>
      <inkml:brushProperty name="height" value="0.04286" units="cm"/>
      <inkml:brushProperty name="color" value="#AB008B"/>
    </inkml:brush>
  </inkml:definitions>
  <inkml:trace contextRef="#ctx0" brushRef="#br0">41 0 16146,'25'3'862,"2"-1"-694,-4 0-50,3 2-84,-2 4 27,-2 3 124,-6 2 308,-7 2 44,-5 3-127,-7 3-68,-9 4-152,-8 1-33,-10 1-84,-5-3-62,0-4-11,4-5-286,5-5-891,11-6-3174,6-2 4351,8-8 0,1 5 0,0-5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0:51:37.053"/>
    </inkml:context>
    <inkml:brush xml:id="br0">
      <inkml:brushProperty name="width" value="0.04286" units="cm"/>
      <inkml:brushProperty name="height" value="0.04286" units="cm"/>
      <inkml:brushProperty name="color" value="#AB008B"/>
    </inkml:brush>
  </inkml:definitions>
  <inkml:trace contextRef="#ctx0" brushRef="#br0">0 86 18761,'51'-2'-213,"2"-5"-1786,1-11-7832,-1-1 9761,-1-2 1,-24 10 0,-11 3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0:51:37.498"/>
    </inkml:context>
    <inkml:brush xml:id="br0">
      <inkml:brushProperty name="width" value="0.04286" units="cm"/>
      <inkml:brushProperty name="height" value="0.04286" units="cm"/>
      <inkml:brushProperty name="color" value="#AB008B"/>
    </inkml:brush>
  </inkml:definitions>
  <inkml:trace contextRef="#ctx0" brushRef="#br0">1 152 16493,'1'39'1568,"1"1"-1260,-1-4-84,5 2-89,2-1-46,5-7-83,2-8 56,1-9 112,2-7 201,1-10-84,4-11-151,-2-11-56,1-12-78,-2-4 22,-2-2-23,-2 3-5,-3 4 0,-3 7-84,-2 3-128,-3 6-522,0 1-2291,-4 1-4890,0 2 7915,-1 0 0,0 8 0,0 3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0:51:38.130"/>
    </inkml:context>
    <inkml:brush xml:id="br0">
      <inkml:brushProperty name="width" value="0.04286" units="cm"/>
      <inkml:brushProperty name="height" value="0.04286" units="cm"/>
      <inkml:brushProperty name="color" value="#AB008B"/>
    </inkml:brush>
  </inkml:definitions>
  <inkml:trace contextRef="#ctx0" brushRef="#br0">200 86 16174,'-20'-32'190,"4"5"-83,9 16 369,0 2-28,-1 5-90,-4 1-72,-1 3-34,-3 7-23,-2 4-5,-1 9 35,1 6-2,2 4 18,3 2-85,3 1-39,6-5-117,2-2-34,2-9 0,7-4 0,3-8 0,10-2-95,2-8-252,17-16-51,-9 0-96,9-14 192,-14 12 117,-7 4 185,-3 6 73,-8 6 325,-3 4-95,-3 2 50,-1 2 55,0 6-156,0 2-134,0 6-118,1-2-90,0-3-436,1-3-836,-1-4-2429,3-8 3791,5-19 0,-5 12 0,3-10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0:51:38.319"/>
    </inkml:context>
    <inkml:brush xml:id="br0">
      <inkml:brushProperty name="width" value="0.04286" units="cm"/>
      <inkml:brushProperty name="height" value="0.04286" units="cm"/>
      <inkml:brushProperty name="color" value="#AB008B"/>
    </inkml:brush>
  </inkml:definitions>
  <inkml:trace contextRef="#ctx0" brushRef="#br0">19 0 17350,'-9'54'2342,"2"8"-2127,6-28 1,1 1-487,0 3 1,-1 0 343,1 1 0,-1-1-40,1-3 1,0 0-34,0 24-81,0-13-1033,0-17-3295,1-11 4409,3-12 0,-2-3 0,1-3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0:51:39.121"/>
    </inkml:context>
    <inkml:brush xml:id="br0">
      <inkml:brushProperty name="width" value="0.04286" units="cm"/>
      <inkml:brushProperty name="height" value="0.04286" units="cm"/>
      <inkml:brushProperty name="color" value="#AB008B"/>
    </inkml:brush>
  </inkml:definitions>
  <inkml:trace contextRef="#ctx0" brushRef="#br0">24 29 16653,'-13'30'409,"3"1"736,9 2-910,1-1 143,0-4-373,0-7 143,0-6-154,2-7 417,4-5-517,5-6 22,4-9 84,5-8-191,2-11-67,1-5 67,-1 1 74,-2 2 44,-6 7 62,-4 8 22,-4 7 73,-2 6 157,-3 5-28,0 9 135,-1 6-40,1 11 78,0 6-44,2 1-180,1 0-117,0-5-90,7-1-95,-3-13-235,5-2-258,-3-11-880,3-12-2587,1-4 4100,2-11 0,-7 11 0,-3 4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0:51:39.521"/>
    </inkml:context>
    <inkml:brush xml:id="br0">
      <inkml:brushProperty name="width" value="0.04286" units="cm"/>
      <inkml:brushProperty name="height" value="0.04286" units="cm"/>
      <inkml:brushProperty name="color" value="#AB008B"/>
    </inkml:brush>
  </inkml:definitions>
  <inkml:trace contextRef="#ctx0" brushRef="#br0">38 122 17580,'39'6'543,"-3"-2"-543,-14-11 73,-1-4-73,-1-5 78,-4-1-72,-6 2 38,-3 1 29,-5 3-67,-1 1 78,-1 2-79,-1 1 124,-5 1 130,-5 2 15,-8 0-16,-3 3 16,-3 1-16,-1 0-18,1 2 29,1 5-112,5 5 28,3 6-51,6 4 17,5 4-44,3 4-46,6 2-38,7 0-23,9-4-40,8-4-10,5-10-202,3-6-291,4-8-605,8-22 1148,-14-3 0,-3-1 0,4-7 0,5-10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0:51:40.039"/>
    </inkml:context>
    <inkml:brush xml:id="br0">
      <inkml:brushProperty name="width" value="0.04286" units="cm"/>
      <inkml:brushProperty name="height" value="0.04286" units="cm"/>
      <inkml:brushProperty name="color" value="#AB008B"/>
    </inkml:brush>
  </inkml:definitions>
  <inkml:trace contextRef="#ctx0" brushRef="#br0">0 20 19675,'42'-7'-583,"1"0"-991,4 6-1943,-2-1 3517,-3 1 0,-20 0 0,-8 1 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0:51:40.199"/>
    </inkml:context>
    <inkml:brush xml:id="br0">
      <inkml:brushProperty name="width" value="0.04286" units="cm"/>
      <inkml:brushProperty name="height" value="0.04286" units="cm"/>
      <inkml:brushProperty name="color" value="#AB008B"/>
    </inkml:brush>
  </inkml:definitions>
  <inkml:trace contextRef="#ctx0" brushRef="#br0">1 144 18285,'2'-9'779,"11"0"-723,12 2-56,15-5-868,17-12-4100,2-2 4968,3-3 0,-28 13 0,-12 5 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0:51:41.135"/>
    </inkml:context>
    <inkml:brush xml:id="br0">
      <inkml:brushProperty name="width" value="0.04286" units="cm"/>
      <inkml:brushProperty name="height" value="0.04286" units="cm"/>
      <inkml:brushProperty name="color" value="#AB008B"/>
    </inkml:brush>
  </inkml:definitions>
  <inkml:trace contextRef="#ctx0" brushRef="#br0">21 0 18593,'2'45'662,"-1"3"-371,-5-2-84,1 12-916,-1 8 709,2-31 0,0 1 33,0-1 1,1 1-34,-2 30-112,1-8-241,1-13-311,1-11-1509,2-13-1133,2-15-929,2-16 4235,-1-10 0,-2 4 0,-2 2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0:32:50.6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 1 17294,'3'45'1383,"-1"-1"-1102,-8-10-197,0 0-28,0 0-56,2-8-678,0-8-790,3-9-279,-1-6-2017,4-10 3764,4-3 0,-4 0 0,4 1 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0:51:41.427"/>
    </inkml:context>
    <inkml:brush xml:id="br0">
      <inkml:brushProperty name="width" value="0.04286" units="cm"/>
      <inkml:brushProperty name="height" value="0.04286" units="cm"/>
      <inkml:brushProperty name="color" value="#AB008B"/>
    </inkml:brush>
  </inkml:definitions>
  <inkml:trace contextRef="#ctx0" brushRef="#br0">25 14 16874,'-14'-8'1574,"3"2"-1485,11 6 180,6 0-27,9 0-142,10 0-94,9 0 100,5 0-100,0 0 0,-1 1-1,-8 4 96,-9 4 241,-11 7-12,-6 6-112,-15 5-134,-8 5 6,-13 0-84,-3-2-6,0-8-241,7-7-510,8-8-2811,9-7-281,8-9 3843,12-3 0,-6 1 0,5 3 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0:51:41.832"/>
    </inkml:context>
    <inkml:brush xml:id="br0">
      <inkml:brushProperty name="width" value="0.04286" units="cm"/>
      <inkml:brushProperty name="height" value="0.04286" units="cm"/>
      <inkml:brushProperty name="color" value="#AB008B"/>
    </inkml:brush>
  </inkml:definitions>
  <inkml:trace contextRef="#ctx0" brushRef="#br0">154 0 18352,'-42'32'1300,"5"3"-1036,17 7 44,0 10-1540,3 8 1327,11-27 0,1 0-50,-1 33-22,8-1-23,12-5-308,9-6-454,23-8-2822,2-9 3584,8-10 0,-26-13 0,-8-7 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0:51:42.150"/>
    </inkml:context>
    <inkml:brush xml:id="br0">
      <inkml:brushProperty name="width" value="0.04286" units="cm"/>
      <inkml:brushProperty name="height" value="0.04286" units="cm"/>
      <inkml:brushProperty name="color" value="#AB008B"/>
    </inkml:brush>
  </inkml:definitions>
  <inkml:trace contextRef="#ctx0" brushRef="#br0">0 55 18016,'39'-5'824,"6"-1"-824,11-4-600,1 3-1259,0-2-6352,-10 4 8211,-7-2 0,-21 4 0,-7 1 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0:51:42.387"/>
    </inkml:context>
    <inkml:brush xml:id="br0">
      <inkml:brushProperty name="width" value="0.04286" units="cm"/>
      <inkml:brushProperty name="height" value="0.04286" units="cm"/>
      <inkml:brushProperty name="color" value="#AB008B"/>
    </inkml:brush>
  </inkml:definitions>
  <inkml:trace contextRef="#ctx0" brushRef="#br0">16 0 16460,'-6'12'1803,"0"10"-1378,6 21 97,-2 12-147,2 8-1518,-2 1 1283,2-3-84,3-10 403,4-12-576,7-12-3,7-14-474,4-8-1008,11-22-2565,0-5 4167,6-18 0,-20 18 0,-6 4 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0:51:42.782"/>
    </inkml:context>
    <inkml:brush xml:id="br0">
      <inkml:brushProperty name="width" value="0.04286" units="cm"/>
      <inkml:brushProperty name="height" value="0.04286" units="cm"/>
      <inkml:brushProperty name="color" value="#AB008B"/>
    </inkml:brush>
  </inkml:definitions>
  <inkml:trace contextRef="#ctx0" brushRef="#br0">3 48 17115,'-1'25'952,"0"1"-807,1-5-44,0-2-62,0-6-39,0-4-72,0-6-628,0-2 700,0-7-6,5-5-252,2-10-206,5-5 77,0-2 146,1 4 236,-2 2-1,-2 8 6,-2 6 6,-1 4 279,-1 4-5,0 5 112,-1 6 23,0 10-62,0 4 11,-1 3-174,0 0-134,0-3-56,0-5-476,1-7-1277,0-7-2218,2-3 3971,-2-10 0,0 5 0,-3-4 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0:51:42.959"/>
    </inkml:context>
    <inkml:brush xml:id="br0">
      <inkml:brushProperty name="width" value="0.04286" units="cm"/>
      <inkml:brushProperty name="height" value="0.04286" units="cm"/>
      <inkml:brushProperty name="color" value="#AB008B"/>
    </inkml:brush>
  </inkml:definitions>
  <inkml:trace contextRef="#ctx0" brushRef="#br0">0 42 13995,'30'3'1310,"1"-4"-1310,-8-4-1164,7-5-4482,-3 0 5646,1-1 0,-14 6 0,-5 2 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0:51:43.299"/>
    </inkml:context>
    <inkml:brush xml:id="br0">
      <inkml:brushProperty name="width" value="0.04286" units="cm"/>
      <inkml:brushProperty name="height" value="0.04286" units="cm"/>
      <inkml:brushProperty name="color" value="#AB008B"/>
    </inkml:brush>
  </inkml:definitions>
  <inkml:trace contextRef="#ctx0" brushRef="#br0">0 0 16555,'25'10'1926,"-1"1"-1629,-4 3-95,-3 3-45,-6 2-34,-6 2-89,-2 1 16,-5 1-44,-4-2 95,-4-2-62,-4-5 179,1-4 34,2-5-123,4-1-67,3-3-62,2 0-28,2-1 28,4 0 0,7-5-247,9-5-834,9-8-2694,21-18-2779,3-3 6554,-19 14 0,-1 1 0,3-3 0,-9 7 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0:51:44.066"/>
    </inkml:context>
    <inkml:brush xml:id="br0">
      <inkml:brushProperty name="width" value="0.04286" units="cm"/>
      <inkml:brushProperty name="height" value="0.04286" units="cm"/>
      <inkml:brushProperty name="color" value="#AB008B"/>
    </inkml:brush>
  </inkml:definitions>
  <inkml:trace contextRef="#ctx0" brushRef="#br0">261 0 19210,'-12'33'487,"-9"-3"-313,-10-9-68,-8 0-22,-1 1-45,1-2 90,6-3-56,9-3-73,9-4-78,8-3 78,7-2 95,12-1-39,9 2-17,14-1-33,8 2-6,4-1 0,2 2-224,-2 0-605,-6-1-1793,-3 0-5934,-10-5 8556,-8 0 0,-9-2 0,-7 0 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0:51:44.273"/>
    </inkml:context>
    <inkml:brush xml:id="br0">
      <inkml:brushProperty name="width" value="0.04286" units="cm"/>
      <inkml:brushProperty name="height" value="0.04286" units="cm"/>
      <inkml:brushProperty name="color" value="#AB008B"/>
    </inkml:brush>
  </inkml:definitions>
  <inkml:trace contextRef="#ctx0" brushRef="#br0">1 21 17658,'39'5'1675,"4"-1"-1675,8-4-61,1 0-562,1 0-894,-9-2-550,-11-4-3394,-11 0 5461,-11-2 0,-5 4 0,-5 1 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0:51:44.507"/>
    </inkml:context>
    <inkml:brush xml:id="br0">
      <inkml:brushProperty name="width" value="0.04286" units="cm"/>
      <inkml:brushProperty name="height" value="0.04286" units="cm"/>
      <inkml:brushProperty name="color" value="#AB008B"/>
    </inkml:brush>
  </inkml:definitions>
  <inkml:trace contextRef="#ctx0" brushRef="#br0">24 0 16751,'-13'45'1086,"2"3"-856,11 1 22,0 6 0,0 2-51,1-3-133,3-8-62,1-7-6,4-13-40,3-9-38,3-9-208,5-5-817,10-12 1103,14-16 0,-18 10 0,4-9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0:32:51.0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0 122 15121,'9'22'1624,"-2"0"-1624,-5-7 0,4 0 0,4-2 11,5-5-11,3-3 62,-1-4-62,1-1 101,0-7-62,-2-3 56,-1-7 90,-4-3-6,-2 0 23,-4-3-62,-3 1 246,-1-1-11,-1 2 41,-6 1-97,-3 3-140,-9 4-123,1 7-50,-5 2 139,2 12-139,-3 9 117,4 11-123,-1 8-364,7-1-1765,5-8-3724,6-9 5853,9-11 0,-4-4 0,4-3 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0:51:44.987"/>
    </inkml:context>
    <inkml:brush xml:id="br0">
      <inkml:brushProperty name="width" value="0.04286" units="cm"/>
      <inkml:brushProperty name="height" value="0.04286" units="cm"/>
      <inkml:brushProperty name="color" value="#AB008B"/>
    </inkml:brush>
  </inkml:definitions>
  <inkml:trace contextRef="#ctx0" brushRef="#br0">163 2 17221,'-39'-1'717,"5"0"-527,16 1 40,2 1 28,-2 2-6,5 0-22,0 2-107,7 0-39,2 1-22,3 2-62,1 1 0,2 2 5,6 2 1,15 6-6,2-4-34,7 4 34,-7-9 6,-5-1 56,-3-4-57,-7 0 286,-4-2 146,-4 0 50,-1-2-106,-12 2-303,-4-2-72,-10 1 67,-1-2-73,2 0-118,5 0-369,5 0-370,8-3-4621,4-15 5478,6 3 0,-2-4 0,2 10 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0:51:45.573"/>
    </inkml:context>
    <inkml:brush xml:id="br0">
      <inkml:brushProperty name="width" value="0.04286" units="cm"/>
      <inkml:brushProperty name="height" value="0.04286" units="cm"/>
      <inkml:brushProperty name="color" value="#AB008B"/>
    </inkml:brush>
  </inkml:definitions>
  <inkml:trace contextRef="#ctx0" brushRef="#br0">0 1 18823,'36'28'645,"0"2"-449,-7-1-40,2 8 35,-4 4 78,-5 3 61,-7 4-39,-8 0-5,-4 2-46,-12 0-38,-4-1-73,-9-2-124,0-6 23,3-4-28,4-8-5,2-8-342,7-6-202,0-8-353,5-4-1148,0-14-2884,1-4 4934,0-13 0,0 12 0,0 2 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0:51:47.999"/>
    </inkml:context>
    <inkml:brush xml:id="br0">
      <inkml:brushProperty name="width" value="0.04286" units="cm"/>
      <inkml:brushProperty name="height" value="0.04286" units="cm"/>
      <inkml:brushProperty name="color" value="#AB008B"/>
    </inkml:brush>
  </inkml:definitions>
  <inkml:trace contextRef="#ctx0" brushRef="#br0">38 1 17221,'3'41'784,"0"5"-593,-4-1 33,-1 8 61,-1 2-173,-1 1-27,-2-3-51,-1 0-34,-1-4-231,1 0-642,4-7-897,0-5-1232,3-13-527,3-10 3529,2-11 0,-1-3 0,1 0 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0:51:48.283"/>
    </inkml:context>
    <inkml:brush xml:id="br0">
      <inkml:brushProperty name="width" value="0.04286" units="cm"/>
      <inkml:brushProperty name="height" value="0.04286" units="cm"/>
      <inkml:brushProperty name="color" value="#AB008B"/>
    </inkml:brush>
  </inkml:definitions>
  <inkml:trace contextRef="#ctx0" brushRef="#br0">9 9 13995,'-5'-3'2498,"2"1"-2347,2 0 135,4 2 134,7-1-11,7 1-224,11 0-45,4 0-62,4 2-11,-2 1-56,-3 3 129,-8 2 224,-9 3-38,-8 4-152,-7 4-118,-11 5-12,-8 4-44,-11 1-56,-6-1-324,1-4-254,1-5-1309,9 0-2550,5-2 4493,13 2 0,3-9 0,5-3 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0:51:48.583"/>
    </inkml:context>
    <inkml:brush xml:id="br0">
      <inkml:brushProperty name="width" value="0.04286" units="cm"/>
      <inkml:brushProperty name="height" value="0.04286" units="cm"/>
      <inkml:brushProperty name="color" value="#AB008B"/>
    </inkml:brush>
  </inkml:definitions>
  <inkml:trace contextRef="#ctx0" brushRef="#br0">1 114 16801,'34'-33'689,"2"5"-1103,0 15-1093,3 1-8324,-2 2 9617,-4 0 1,-15 6 0,-7 0-1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0:51:48.932"/>
    </inkml:context>
    <inkml:brush xml:id="br0">
      <inkml:brushProperty name="width" value="0.04286" units="cm"/>
      <inkml:brushProperty name="height" value="0.04286" units="cm"/>
      <inkml:brushProperty name="color" value="#AB008B"/>
    </inkml:brush>
  </inkml:definitions>
  <inkml:trace contextRef="#ctx0" brushRef="#br0">5 9 16969,'-2'42'790,"0"2"-544,5 1 40,3 0 44,2-5 41,1-9-114,-1-10 29,0-11 111,-1-6-21,4-13-203,2-9-111,3-14-62,3-8-359,1-3-397,1 3-1960,4 2-4468,-2 9 7184,1 5 0,-11 12 0,-4 6 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0:51:49.399"/>
    </inkml:context>
    <inkml:brush xml:id="br0">
      <inkml:brushProperty name="width" value="0.04286" units="cm"/>
      <inkml:brushProperty name="height" value="0.04286" units="cm"/>
      <inkml:brushProperty name="color" value="#AB008B"/>
    </inkml:brush>
  </inkml:definitions>
  <inkml:trace contextRef="#ctx0" brushRef="#br0">178 57 16432,'-18'-22'459,"2"3"-39,7 10-28,-1 5-191,-1 1-77,-4 3-74,2 3 107,-4 7-28,2 9 16,0 10 12,2 6-11,3 3-11,2-1-34,3-3-12,3-8-83,1-8 83,1-8-83,1-5 106,6-3-106,4-7 89,9-6-95,5-9-235,3-7-231,1-1-128,-3 1 370,-5 7 112,-5 6 112,-6 8 129,-3 3 190,-2 7 6,-1 6-78,0 7-95,1 6-152,2 1-28,0-3-550,3-7-755,2-6-319,3-15-2017,1-11 3669,-1-14 0,-6 12 0,-3 3 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0:51:49.637"/>
    </inkml:context>
    <inkml:brush xml:id="br0">
      <inkml:brushProperty name="width" value="0.04286" units="cm"/>
      <inkml:brushProperty name="height" value="0.04286" units="cm"/>
      <inkml:brushProperty name="color" value="#AB008B"/>
    </inkml:brush>
  </inkml:definitions>
  <inkml:trace contextRef="#ctx0" brushRef="#br0">19 1 16773,'9'52'2403,"-3"7"-1955,-12 5-785,2-27 1,0 2 425,1 3 1,0 1-68,-1 0 1,1 0-23,1-2 0,0 0 190,0 31-498,1-15-537,1-13-1133,6-22-2318,1-9 4296,5-15 0,-5 1 0,-2-3 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0:51:50.020"/>
    </inkml:context>
    <inkml:brush xml:id="br0">
      <inkml:brushProperty name="width" value="0.04286" units="cm"/>
      <inkml:brushProperty name="height" value="0.04286" units="cm"/>
      <inkml:brushProperty name="color" value="#AB008B"/>
    </inkml:brush>
  </inkml:definitions>
  <inkml:trace contextRef="#ctx0" brushRef="#br0">20 0 14992,'-2'54'2688,"-1"-1"-2055,-1-14-207,-1 1-157,2-6-151,1-7-84,1-10-34,1-8 0,0-5 0,7-8 145,2-7-145,8-7-67,3-7-337,1-3-195,1 1 212,0 2 79,-3 5-112,-3 7 420,-4 5 168,-4 5 336,-4 3 62,-3 10-101,-1 6-145,0 13-141,0 4-134,3 2-40,3-3-5,3-6-515,1-7-1076,3-8-398,0-11-3678,-1-14 5667,-3-8 0,-4 6 0,-3 2 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0:51:50.433"/>
    </inkml:context>
    <inkml:brush xml:id="br0">
      <inkml:brushProperty name="width" value="0.04286" units="cm"/>
      <inkml:brushProperty name="height" value="0.04286" units="cm"/>
      <inkml:brushProperty name="color" value="#AB008B"/>
    </inkml:brush>
  </inkml:definitions>
  <inkml:trace contextRef="#ctx0" brushRef="#br0">48 179 17053,'24'-3'510,"-1"-4"-454,-3-2-17,-1-8-39,-2-5 0,-4-1 0,-4 0 0,-4 3 84,-4 1-78,-1 6 285,-4 3 162,-4 3-122,-6 3-56,-5 2-1,-3 12 12,-2 5 56,0 13-51,0 5 22,6 3-128,5-2-90,7-1-95,3-7 0,6-3-67,7-8 28,7-3-107,8-6-1606,35-8-1879,-11-7 3631,-11 0 0,-3 0 0,-4-3 0,-8 1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0:33:44.3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102 1 17283,'-18'42'577,"0"0"-493,2-13 84,2 6-6,-2 6-56,6 6 152,3 4-90,4 1-168,5 1-140,10-3 62,7-5-516,12-9-806,5-8-577,7-14-6971,-1-6 8948,-1-11 0,-20 2 0,-7-2 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0:51:51.037"/>
    </inkml:context>
    <inkml:brush xml:id="br0">
      <inkml:brushProperty name="width" value="0.04286" units="cm"/>
      <inkml:brushProperty name="height" value="0.04286" units="cm"/>
      <inkml:brushProperty name="color" value="#AB008B"/>
    </inkml:brush>
  </inkml:definitions>
  <inkml:trace contextRef="#ctx0" brushRef="#br0">0 19 17490,'46'5'-437,"1"-2"-985,-6-3-2623,0-6 4045,-3-1 0,-17-1 0,-9 3 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0:51:51.215"/>
    </inkml:context>
    <inkml:brush xml:id="br0">
      <inkml:brushProperty name="width" value="0.04286" units="cm"/>
      <inkml:brushProperty name="height" value="0.04286" units="cm"/>
      <inkml:brushProperty name="color" value="#AB008B"/>
    </inkml:brush>
  </inkml:definitions>
  <inkml:trace contextRef="#ctx0" brushRef="#br0">1 80 17132,'20'8'1047,"6"-8"-1047,8-8-230,8-6-1343,10-3-3586,-2 0 5159,-1 1 0,-23 7 0,-9 2 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0:51:51.666"/>
    </inkml:context>
    <inkml:brush xml:id="br0">
      <inkml:brushProperty name="width" value="0.04286" units="cm"/>
      <inkml:brushProperty name="height" value="0.04286" units="cm"/>
      <inkml:brushProperty name="color" value="#AB008B"/>
    </inkml:brush>
  </inkml:definitions>
  <inkml:trace contextRef="#ctx0" brushRef="#br0">33 0 18442,'-13'33'1278,"2"8"-1060,9 15-145,0 5-513,0 5 440,0-3-134,2-5-230,0-9-189,0-12-1149,0-12-1858,2-12-764,1-13 4324,1-14 0,-2 5 0,-1-3 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0:51:51.948"/>
    </inkml:context>
    <inkml:brush xml:id="br0">
      <inkml:brushProperty name="width" value="0.04286" units="cm"/>
      <inkml:brushProperty name="height" value="0.04286" units="cm"/>
      <inkml:brushProperty name="color" value="#AB008B"/>
    </inkml:brush>
  </inkml:definitions>
  <inkml:trace contextRef="#ctx0" brushRef="#br0">0 0 14163,'8'8'2683,"4"-3"-1972,-1-9-162,9 1-95,5 1-174,5 1-11,0 1-45,-1 6-11,-4 0 73,-3 8-85,-8-1 107,-4 4 17,-6 0-79,-4 4-134,-6 2-5,-6 1-96,-8 1-11,-6-3-163,-1-5-234,0-5-202,3-6-527,6-3-1938,7-2-2291,6-1 5355,4 0 0,1 0 0,0 0 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0:51:52.182"/>
    </inkml:context>
    <inkml:brush xml:id="br0">
      <inkml:brushProperty name="width" value="0.04286" units="cm"/>
      <inkml:brushProperty name="height" value="0.04286" units="cm"/>
      <inkml:brushProperty name="color" value="#AB008B"/>
    </inkml:brush>
  </inkml:definitions>
  <inkml:trace contextRef="#ctx0" brushRef="#br0">163 0 18582,'-32'29'1395,"1"5"-964,12 13-50,-3 9-151,2 8-862,3 4 632,4 2-129,7-3-370,3-6-626,10-7-1917,7-10-1960,7-8 5059,5-13 0,-13-10 0,-3-8 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0:51:52.399"/>
    </inkml:context>
    <inkml:brush xml:id="br0">
      <inkml:brushProperty name="width" value="0.04286" units="cm"/>
      <inkml:brushProperty name="height" value="0.04286" units="cm"/>
      <inkml:brushProperty name="color" value="#AB008B"/>
    </inkml:brush>
  </inkml:definitions>
  <inkml:trace contextRef="#ctx0" brushRef="#br0">0 109 18885,'33'-20'90,"0"0"-881,-4 9-933,-1-4-1699,-6 1 3423,-5-2 0,-8 9 0,-5 1 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0:51:52.646"/>
    </inkml:context>
    <inkml:brush xml:id="br0">
      <inkml:brushProperty name="width" value="0.04286" units="cm"/>
      <inkml:brushProperty name="height" value="0.04286" units="cm"/>
      <inkml:brushProperty name="color" value="#AB008B"/>
    </inkml:brush>
  </inkml:definitions>
  <inkml:trace contextRef="#ctx0" brushRef="#br0">26 0 16476,'5'20'1977,"-1"5"-1786,-5 8 50,-2 9-118,-1 8 45,-2 4 28,-1-2-28,2-5-33,0-10-85,3-8-50,1-10-61,1-8 55,3-6 6,6-3-202,5-9-750,7-5-1120,8-18-5157,0-6 7229,5-7 0,-17 19 0,-4 7 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0:51:53.087"/>
    </inkml:context>
    <inkml:brush xml:id="br0">
      <inkml:brushProperty name="width" value="0.04286" units="cm"/>
      <inkml:brushProperty name="height" value="0.04286" units="cm"/>
      <inkml:brushProperty name="color" value="#AB008B"/>
    </inkml:brush>
  </inkml:definitions>
  <inkml:trace contextRef="#ctx0" brushRef="#br0">0 0 13418,'10'50'3109,"-2"-3"-2706,-8-18-185,0 0-111,0-4-107,0-6-213,0-9 213,0-5 263,0-10-33,3-9-90,0-10-107,4-10 7,1-2-29,-1 3-22,-1 6-57,-2 9 63,0 8 10,-2 5 1,3 4 106,0 1 0,3 4 112,0 5-84,1 6 11,-1 7-117,1 5 89,-4 6 17,1 3 85,-3 2-74,-1-2-145,0-6-6,-1-9-281,1-8-878,0-7 1159,2-50 0,-2 32 0,1-33 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0:51:53.315"/>
    </inkml:context>
    <inkml:brush xml:id="br0">
      <inkml:brushProperty name="width" value="0.04286" units="cm"/>
      <inkml:brushProperty name="height" value="0.04286" units="cm"/>
      <inkml:brushProperty name="color" value="#AB008B"/>
    </inkml:brush>
  </inkml:definitions>
  <inkml:trace contextRef="#ctx0" brushRef="#br0">1 1 16034,'11'9'246,"2"-1"-246,-2-8-263,4 0-190,2 0-763,1 0-1602,-3-1 2818,-2-1 0,-6 1 0,-4-1 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0:51:53.666"/>
    </inkml:context>
    <inkml:brush xml:id="br0">
      <inkml:brushProperty name="width" value="0.04286" units="cm"/>
      <inkml:brushProperty name="height" value="0.04286" units="cm"/>
      <inkml:brushProperty name="color" value="#AB008B"/>
    </inkml:brush>
  </inkml:definitions>
  <inkml:trace contextRef="#ctx0" brushRef="#br0">0 0 15322,'36'8'729,"-4"-1"206,-14-4-22,-3 5-454,1 5-89,-5 6-207,0 4-57,-6 3-55,-1 2-18,-4 2 18,-9 0 55,-4-1 163,-9-4 89,-2-3 152,4-7-219,4-4-269,7-5 45,5-4-67,4-1 90,9-1-90,8-4-190,13-4-790,18-12-2756,2-5 3736,8-8 0,-27 16 0,-9 2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0:33:45.2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 0 18964,'5'73'823,"-2"1"-717,-10-9-95,-1 6-22,0 2-297,1-5-1003,1-9-638,2-13-756,1-19 565,2-13 2140,1-14 0,0-1 0,0-1 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0:51:54.398"/>
    </inkml:context>
    <inkml:brush xml:id="br0">
      <inkml:brushProperty name="width" value="0.04286" units="cm"/>
      <inkml:brushProperty name="height" value="0.04286" units="cm"/>
      <inkml:brushProperty name="color" value="#AB008B"/>
    </inkml:brush>
  </inkml:definitions>
  <inkml:trace contextRef="#ctx0" brushRef="#br0">0 0 17484,'65'25'314,"-3"-5"-297,-15-10-17,-1-1 11,-3 1 62,-9-2 184,-7 1 158,-11 0 17,-6-2 21,-6 1-161,-2-1-24,-4 3-66,-6 2-45,-5 4 11,-10 3-45,-4 4-28,-3 3-89,0 1 50,2 1-56,4-4-107,7-2-604,6-6-734,7-3-1989,7-7-2519,8-2 5953,7-10 0,-6 5 0,-2-5 0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0:51:54.682"/>
    </inkml:context>
    <inkml:brush xml:id="br0">
      <inkml:brushProperty name="width" value="0.04286" units="cm"/>
      <inkml:brushProperty name="height" value="0.04286" units="cm"/>
      <inkml:brushProperty name="color" value="#AB008B"/>
    </inkml:brush>
  </inkml:definitions>
  <inkml:trace contextRef="#ctx0" brushRef="#br0">1 65 18576,'33'-10'360,"2"3"-444,1 7-567,-2-4-861,0-1-549,-6-5-1888,-6 1 3949,-8-2 0,-7 6 0,-4 1 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0:51:54.916"/>
    </inkml:context>
    <inkml:brush xml:id="br0">
      <inkml:brushProperty name="width" value="0.04286" units="cm"/>
      <inkml:brushProperty name="height" value="0.04286" units="cm"/>
      <inkml:brushProperty name="color" value="#AB008B"/>
    </inkml:brush>
  </inkml:definitions>
  <inkml:trace contextRef="#ctx0" brushRef="#br0">90 1 16241,'-13'9'2005,"1"10"-1596,5 24-95,-1 12 0,-4 13-418,6-32 0,0 1 204,0 0 1,0 0-17,-2 30-84,3-11 70,4-15-143,10-14-252,5-15 85,14-6-685,10-15-1270,14-9-2466,2-9 4676,5-5 1,-27 14 0,-10 6 0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0:51:55.437"/>
    </inkml:context>
    <inkml:brush xml:id="br0">
      <inkml:brushProperty name="width" value="0.04286" units="cm"/>
      <inkml:brushProperty name="height" value="0.04286" units="cm"/>
      <inkml:brushProperty name="color" value="#AB008B"/>
    </inkml:brush>
  </inkml:definitions>
  <inkml:trace contextRef="#ctx0" brushRef="#br0">230 17 18487,'-31'-9'785,"2"3"-601,12 4 1,-2 2-129,-2 0 34,-1 5-12,-1 3-39,4 4 29,0 2-18,7-1-50,2-2-6,5 1 6,2-2 40,3 1 4,4 2-38,4 1 0,7 2-6,5 0-6,3 1-44,1-5 5,0-2 45,-3-2 0,-7-3 162,-4-3 224,-6 1 23,-4-3-258,-6 1 1,-5-1-7,-8 0-16,-2 0-23,0 0-94,2 0-12,6 1-45,3-1-196,4 1-420,3-1-503,3 0-2292,0-11 3456,9-14 0,-7 9 0,7-6 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0:51:56.215"/>
    </inkml:context>
    <inkml:brush xml:id="br0">
      <inkml:brushProperty name="width" value="0.04286" units="cm"/>
      <inkml:brushProperty name="height" value="0.04286" units="cm"/>
      <inkml:brushProperty name="color" value="#AB008B"/>
    </inkml:brush>
  </inkml:definitions>
  <inkml:trace contextRef="#ctx0" brushRef="#br0">15 0 18812,'31'42'437,"-1"-2"-336,-14-11 0,3 6-51,-1 5 101,2 3-83,-3 2 44,-3 1 56,-5 1-12,-5-1 7,-3 0-1,-9 0-50,-5-2-106,-10-1 55,-3-6-61,0-7-95,3-7-291,4-7-460,4-9-952,2-3-2537,3-9 4335,1-4 0,4 2 0,1-1 0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0:53:27.431"/>
    </inkml:context>
    <inkml:brush xml:id="br0">
      <inkml:brushProperty name="width" value="0.04286" units="cm"/>
      <inkml:brushProperty name="height" value="0.04286" units="cm"/>
      <inkml:brushProperty name="color" value="#004F8B"/>
    </inkml:brush>
  </inkml:definitions>
  <inkml:trace contextRef="#ctx0" brushRef="#br0">0 87 17703,'61'10'577,"-3"-3"-505,-17-17-27,3 0-45,2-1 0,-2 0 0,-2 0-185,-3-1-716,-5 1-892,-3 1-1808,-10 2 3601,-4 2 0,-10 4 0,-3 0 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0:53:27.715"/>
    </inkml:context>
    <inkml:brush xml:id="br0">
      <inkml:brushProperty name="width" value="0.04286" units="cm"/>
      <inkml:brushProperty name="height" value="0.04286" units="cm"/>
      <inkml:brushProperty name="color" value="#004F8B"/>
    </inkml:brush>
  </inkml:definitions>
  <inkml:trace contextRef="#ctx0" brushRef="#br0">167 8 12931,'-9'-8'1658,"2"8"-1395,6 14 95,-2 15 1,-5 14 123,-3 13 100,-7 8-100,-4 5-79,0 0-229,-1-7-90,5-9-34,5-11-50,5-11-34,5-12-134,2-8-481,7-7-326,21-9-2290,10-11 3265,19-10 0,-25 7 0,-6 3 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0:53:28.447"/>
    </inkml:context>
    <inkml:brush xml:id="br0">
      <inkml:brushProperty name="width" value="0.04286" units="cm"/>
      <inkml:brushProperty name="height" value="0.04286" units="cm"/>
      <inkml:brushProperty name="color" value="#004F8B"/>
    </inkml:brush>
  </inkml:definitions>
  <inkml:trace contextRef="#ctx0" brushRef="#br0">213 1 15149,'-22'6'1288,"1"0"-1053,7-6 51,-1 0-56,-3 0 27,1 2-128,-2 2 61,4 5-117,3-1-62,3 3 29,6 1-35,1 0-5,2 4 34,0-1-23,0 1-11,7 0 6,5-3-6,8 0 0,2-4 5,-1-3-5,-1 1-5,0 0 10,-8-1 51,-2 2 168,-9-1 135,-1 1 0,-2 3-62,-8 2-90,-3 1-39,-8-1-84,-1-3-39,0-4-45,0-3-51,4-1-229,0-2-252,3 0-779,3-7-1971,4-4 3282,3-10 0,3 8 0,2 0 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0:53:29.109"/>
    </inkml:context>
    <inkml:brush xml:id="br0">
      <inkml:brushProperty name="width" value="0.04286" units="cm"/>
      <inkml:brushProperty name="height" value="0.04286" units="cm"/>
      <inkml:brushProperty name="color" value="#004F8B"/>
    </inkml:brush>
  </inkml:definitions>
  <inkml:trace contextRef="#ctx0" brushRef="#br0">1 35 18128,'45'-9'460,"1"1"-511,2 7-1136,2-3-1754,-4 0 2941,-8-1 0,-19 3 0,-9 1 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0:53:29.267"/>
    </inkml:context>
    <inkml:brush xml:id="br0">
      <inkml:brushProperty name="width" value="0.04286" units="cm"/>
      <inkml:brushProperty name="height" value="0.04286" units="cm"/>
      <inkml:brushProperty name="color" value="#004F8B"/>
    </inkml:brush>
  </inkml:definitions>
  <inkml:trace contextRef="#ctx0" brushRef="#br0">4 79 17221,'-4'-8'1266,"14"2"-1266,15 6-482,32-10-1651,6-1 2133,15-12 0,-37 12 0,-10 1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0:33:53.4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84 36 19776,'29'1'61,"-6"-2"-55,-17-2-1,0 0 40,2-2-11,0 1-29,0 0 35,-2 1-40,-2 2 0,-2 0 50,-1 1-140,-1 0 29,-6 3 55,-2 2-50,-8 2 23,-1 1-29,-4-2 34,2-1 28,-1-3 0,4 1-118,1-2 68,2 1 5,4 1 45,0 1 6,3 0 39,2 0 5,1-1-44,1-2 38,1 0 1323,1-1-1334,0-3-33,0 3-39,2-4 39,3 3-6,5-1-27,3 1 33,5-2 5,0 0 46,1-1-46,-2 1 29,-3-2-34,-1 2-39,-5 0-45,-2 1-196,-4 0-258,0 2-671,-2-2-1575,0-2-4083,0-2 6867,-1-5 0,1 6 0,-1-1 0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0:53:30.315"/>
    </inkml:context>
    <inkml:brush xml:id="br0">
      <inkml:brushProperty name="width" value="0.04286" units="cm"/>
      <inkml:brushProperty name="height" value="0.04286" units="cm"/>
      <inkml:brushProperty name="color" value="#004F8B"/>
    </inkml:brush>
  </inkml:definitions>
  <inkml:trace contextRef="#ctx0" brushRef="#br0">0 635 17574,'5'-39'801,"-2"-4"-695,-3 0-16,0-9-79,0-3 34,0-2-45,0 2 0,0 5-6,0 5-72,0 4-17,6 6-40,2 3 68,7 5-6,-1 4-67,0 6-11,0 4-151,-2 8 55,0 2 247,-1 3 90,-1 6-57,0 6 57,-4 8-51,-2 5 79,-3 2-85,-3-1-27,-7 1 28,-4-4-29,-5-3 1,-2-5-6,1-4 5,2-6-5,0-2 0,7-2 0,1-1-56,6 0-184,0 0 167,3 3 67,8 1 6,3 6-5,12 1 5,2 3 0,1 0 0,-3 0 184,-4 3 180,-9-4-61,-4 1-135,-6-3-101,-1-1-67,-7 1-426,-11 5-766,-1-4-915,-11 6-4054,10-7 6161,1-2 0,9-4 0,5-4 0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0:53:30.551"/>
    </inkml:context>
    <inkml:brush xml:id="br0">
      <inkml:brushProperty name="width" value="0.04286" units="cm"/>
      <inkml:brushProperty name="height" value="0.04286" units="cm"/>
      <inkml:brushProperty name="color" value="#004F8B"/>
    </inkml:brush>
  </inkml:definitions>
  <inkml:trace contextRef="#ctx0" brushRef="#br0">0 1 16040,'9'78'1192,"-1"-9"-1057,-10-40-135,2-1 0,-2-10-991,2-5-959,0-8-1405,0-10 3355,2-7 0,-2 4 0,1-2 0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0:53:31.097"/>
    </inkml:context>
    <inkml:brush xml:id="br0">
      <inkml:brushProperty name="width" value="0.04286" units="cm"/>
      <inkml:brushProperty name="height" value="0.04286" units="cm"/>
      <inkml:brushProperty name="color" value="#004F8B"/>
    </inkml:brush>
  </inkml:definitions>
  <inkml:trace contextRef="#ctx0" brushRef="#br0">1 129 15042,'30'-27'1580,"-3"4"-1205,-12 6-106,-1 4-28,0 2-68,-3 2 23,2 0-72,-2 2-46,-1 0-78,-2 4 118,0 1 78,0 3-84,1 10 11,3 7-67,0 12 50,2 2-106,-1 0-549,2-1-2806,-3-4 3355,1-8 0,-6-9 0,-2-6 0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0:53:31.609"/>
    </inkml:context>
    <inkml:brush xml:id="br0">
      <inkml:brushProperty name="width" value="0.04286" units="cm"/>
      <inkml:brushProperty name="height" value="0.04286" units="cm"/>
      <inkml:brushProperty name="color" value="#004F8B"/>
    </inkml:brush>
  </inkml:definitions>
  <inkml:trace contextRef="#ctx0" brushRef="#br0">1 17 19664,'51'-9'-1737,"11"2"-3785,-7 7 5522,8 0 0,-30 0 0,-9 0 0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0:53:32.481"/>
    </inkml:context>
    <inkml:brush xml:id="br0">
      <inkml:brushProperty name="width" value="0.04286" units="cm"/>
      <inkml:brushProperty name="height" value="0.04286" units="cm"/>
      <inkml:brushProperty name="color" value="#004F8B"/>
    </inkml:brush>
  </inkml:definitions>
  <inkml:trace contextRef="#ctx0" brushRef="#br0">30 827 18857,'-17'-78'174,"4"-2"-169,13 11 96,1-7 185,3 0-174,2 6 5,3 7-105,2 11 27,0 7-39,6 5-28,2 4 22,4 1-111,3 4 27,2 3 0,-1 6-5,1 7-67,-5 7 67,-4 6 61,-5 3 34,-5 11 6,-5 4 27,-3 12 18,-4 4-51,-7 1 5,-5 0 1,-9-2 72,2-4-78,-3-4 67,3-5-67,0-5 0,5-4 0,3-4 0,4 1-117,6-3 44,2 2 67,2 2-61,8 0-39,7 4-197,12-1 23,4 0 173,1 1 6,-4-1 101,-7 2 45,-8 2 381,-8 3-50,-4 3-85,-12 1-173,-5 4-46,-14-1-72,-2 2-72,0-2-281,1-3-326,5-5-788,6-5-661,9-7-1899,5-1 4027,6-6 0,0 3 0,0-3 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0:53:32.747"/>
    </inkml:context>
    <inkml:brush xml:id="br0">
      <inkml:brushProperty name="width" value="0.04286" units="cm"/>
      <inkml:brushProperty name="height" value="0.04286" units="cm"/>
      <inkml:brushProperty name="color" value="#004F8B"/>
    </inkml:brush>
  </inkml:definitions>
  <inkml:trace contextRef="#ctx0" brushRef="#br0">1 0 15743,'3'62'2637,"0"-5"-2154,-3-22-298,0-1-129,0-4-56,0-5-40,1-6-498,0-7-1103,1-6-1064,1-4-2880,0-5 5585,3-7 0,-3 4 0,0-3 0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0:53:33.081"/>
    </inkml:context>
    <inkml:brush xml:id="br0">
      <inkml:brushProperty name="width" value="0.04286" units="cm"/>
      <inkml:brushProperty name="height" value="0.04286" units="cm"/>
      <inkml:brushProperty name="color" value="#004F8B"/>
    </inkml:brush>
  </inkml:definitions>
  <inkml:trace contextRef="#ctx0" brushRef="#br0">33 39 13497,'13'28'2834,"-3"-1"-2481,-9-7-208,6 0-10,3 0-85,6-5 45,2-5-22,1-5-73,1-3-6,2-5 1,-1-6-191,-1-7 5,-2-7 169,-5-2 22,-3 1 90,-6 0 66,-2 5 287,-2 0 66,-6 7-122,-6 5-51,-11 3 17,-8 4-112,-2 9-67,-3 1-107,4 11-67,2-2-280,5-1-1317,11-8-4558,3-2 6155,8-6 0,2-1 0,1-1 0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0:53:33.981"/>
    </inkml:context>
    <inkml:brush xml:id="br0">
      <inkml:brushProperty name="width" value="0.04286" units="cm"/>
      <inkml:brushProperty name="height" value="0.04286" units="cm"/>
      <inkml:brushProperty name="color" value="#004F8B"/>
    </inkml:brush>
  </inkml:definitions>
  <inkml:trace contextRef="#ctx0" brushRef="#br0">0 174 16952,'40'-1'784,"1"1"-498,3 4 56,6-3-46,9 0-93,9-1-46,8-2-68,8-5-38,2-6-225,2-2 180,-7-2 106,-4 1-28,-8 5 128,-7 0-38,-4 3-29,-1 1-33,-1-2-16,4 1 184,4-1-146,6-1-84,4 0-50,3 1 34,1 1-34,-4 3 73,18 3 16,-28 0 326,11 2-303,-33 0 78,-2 3-117,2-3 11,29 3-22,-12-3-62,24 0 0,-23 0-28,-4-1 28,-3 0 0,-8 0 0,-6 1-45,2 0 45,-16 0 0,1 3 28,-15 0-28,-1 1-101,-3-1-140,-1-2-212,-3-1-141,-2 0 162,-1 0 1,0 0 0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0:53:35.654"/>
    </inkml:context>
    <inkml:brush xml:id="br0">
      <inkml:brushProperty name="width" value="0.04286" units="cm"/>
      <inkml:brushProperty name="height" value="0.04286" units="cm"/>
      <inkml:brushProperty name="color" value="#004F8B"/>
    </inkml:brush>
  </inkml:definitions>
  <inkml:trace contextRef="#ctx0" brushRef="#br0">336 30 16997,'-55'-14'-112,"3"3"280,16 8 17,-1 2-45,-1 1 6,2 2-79,7 5 6,8 6-40,7 4-5,9 5-22,2 2-6,14 3 33,7 2-21,15-1-7,8 2-5,6-5 6,-1 0-1,-1-5 1,-10-2 33,-7-4 191,-12-3 391,-8-3-138,-6-2-248,-7-1 39,-8-2-78,-12 2-112,-11-4 34,-8 0-84,-2-1-12,-2 0-22,6-1 0,6 1-851,6-2-192,15 2-1583,19 0-1150,18-5 3776,16-4 0,-14 1 0,-4 0 0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0:53:36.182"/>
    </inkml:context>
    <inkml:brush xml:id="br0">
      <inkml:brushProperty name="width" value="0.04286" units="cm"/>
      <inkml:brushProperty name="height" value="0.04286" units="cm"/>
      <inkml:brushProperty name="color" value="#004F8B"/>
    </inkml:brush>
  </inkml:definitions>
  <inkml:trace contextRef="#ctx0" brushRef="#br0">48 268 18123,'19'-12'134,"4"-3"-134,12 1-145,-3-3-320,-1 0-140,-4 0-112,-8-1 471,-2 1 207,-8-1 39,-4 2 56,-4 0 22,-1-1 140,-2 2 146,-8-2 68,-6 2-80,-7 1 74,-4 6-208,-4 3 118,1 6 52,-2 12-80,3 9-28,3 15-51,6 9 29,7 4-146,6 4-45,7 16-101,11-24-16,5 5-168,11-36-174,6-7-438,16-23 830,24-31 0,-31 19 0,7-15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0:33:53.8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120 0 16499,'-19'23'1669,"2"2"-1311,14-1-112,-3 6 46,0 7-84,-2 7-57,-2 6-78,0 5-6,0 2-28,0 0-39,2-6 0,2-4-6,2-11 6,3-10 6,0-8-6,1-9-308,0-5-1182,0-3-414,0-7-292,2-3 2196,2-8 0,-1 7 0,1 1 0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0:53:36.758"/>
    </inkml:context>
    <inkml:brush xml:id="br0">
      <inkml:brushProperty name="width" value="0.04286" units="cm"/>
      <inkml:brushProperty name="height" value="0.04286" units="cm"/>
      <inkml:brushProperty name="color" value="#004F8B"/>
    </inkml:brush>
  </inkml:definitions>
  <inkml:trace contextRef="#ctx0" brushRef="#br0">169 1 18358,'-50'33'1065,"7"3"-880,21-2-45,2 10 16,3 8-4,5 10-29,7 4-90,8 4-33,11-3-196,12-5-711,13-9-2202,14-11-5858,-2-12 8967,2-11 0,-26-10 0,-9-6 0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0:53:37.515"/>
    </inkml:context>
    <inkml:brush xml:id="br0">
      <inkml:brushProperty name="width" value="0.04286" units="cm"/>
      <inkml:brushProperty name="height" value="0.04286" units="cm"/>
      <inkml:brushProperty name="color" value="#004F8B"/>
    </inkml:brush>
  </inkml:definitions>
  <inkml:trace contextRef="#ctx0" brushRef="#br0">3 566 17647,'-1'-38'509,"0"-4"-497,1-2-12,2-7 5,6-6-5,6-1-5,6 1-18,1 5 23,2 6 0,-5 8 11,0 7-11,-5 9 0,-2 7-39,-5 6 34,-1 5 5,-3 3 0,-1 3 173,0 10-106,-1 10 51,2 14-68,-2 8 12,-5 29-56,-2-21 22,-2 12-23,-1-34 6,4-9-11,2-13-67,3-3-118,1-11-179,5-4-341,5-7-68,7 1 135,3 3 324,2 8 224,-4 2 90,0 9 392,-2 7 499,-6 11-214,-2 6 68,-5 5-140,-2-3-83,-1 0-41,-3-4-122,-5-4-68,-3-4-140,-7-7-50,-11-6-275,6-5-330,-8-7-515,10-1-2101,1-5-3500,5 1 6620,3 3 0,7 3 0,2 2 0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0:53:38.503"/>
    </inkml:context>
    <inkml:brush xml:id="br0">
      <inkml:brushProperty name="width" value="0.04286" units="cm"/>
      <inkml:brushProperty name="height" value="0.04286" units="cm"/>
      <inkml:brushProperty name="color" value="#004F8B"/>
    </inkml:brush>
  </inkml:definitions>
  <inkml:trace contextRef="#ctx0" brushRef="#br0">42 455 14779,'-8'-25'1429,"1"4"-1149,0 8-17,1 0-112,2-2-56,-2 1-50,5-4-39,-2 2 50,3-3-17,0 1 34,0-2-68,1-1 1,6 0-6,2-3 0,5 1-28,-1-3-241,-1 1-162,-3 0-34,-2 1-191,-5 3-878,0 2 1534,-5 2 0,3 8 0,-3 1 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0:53:39.131"/>
    </inkml:context>
    <inkml:brush xml:id="br0">
      <inkml:brushProperty name="width" value="0.04286" units="cm"/>
      <inkml:brushProperty name="height" value="0.04286" units="cm"/>
      <inkml:brushProperty name="color" value="#004F8B"/>
    </inkml:brush>
  </inkml:definitions>
  <inkml:trace contextRef="#ctx0" brushRef="#br0">29 0 17109,'-16'41'1316,"4"-2"-1103,11-12-62,1-1-151,0-4-11,0-6-543,0-6-1535,0-5-2112,0-3 4201,0-8 0,0 4 0,0-4 0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0:53:39.732"/>
    </inkml:context>
    <inkml:brush xml:id="br0">
      <inkml:brushProperty name="width" value="0.04286" units="cm"/>
      <inkml:brushProperty name="height" value="0.04286" units="cm"/>
      <inkml:brushProperty name="color" value="#004F8B"/>
    </inkml:brush>
  </inkml:definitions>
  <inkml:trace contextRef="#ctx0" brushRef="#br0">0 180 18168,'24'-40'751,"-3"2"-656,-10 17-89,-1 1-1,0 4 6,-2 3-11,0 2 0,0 2 6,-2 4-6,0 1 0,-2 2 0,0 1 73,0 1 16,1 4-10,2 7-29,0 7-27,1 10-23,-1 3-292,1 2-856,3-2 1148,9-4 0,-10-11 0,4-5 0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0:53:40.481"/>
    </inkml:context>
    <inkml:brush xml:id="br0">
      <inkml:brushProperty name="width" value="0.04286" units="cm"/>
      <inkml:brushProperty name="height" value="0.04286" units="cm"/>
      <inkml:brushProperty name="color" value="#004F8B"/>
    </inkml:brush>
  </inkml:definitions>
  <inkml:trace contextRef="#ctx0" brushRef="#br0">16 1 16846,'52'61'812,"-3"-4"-493,-21-12-50,0 3 106,-4 5-83,-6 2 22,-8 1-124,-5 0 51,-9-3-84,-8-1-12,-8-6-139,-9-4-6,-2-7-50,0-7-124,4-8-274,5-9-757,2-6-1965,7-4 3170,1-8 0,7 5 0,2-5 0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0:56:57.14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 6719,'0'0'0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0:59:54.62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1 543 17378,'6'-20'101,"-2"-1"-96,-4 5 74,2 0-74,0 1-5,2 1 0,0 0-33,2-1 33,1-2-39,2-2 39,1-3 11,1-1 45,-1 0-51,-2 2 1,1-6 0,-4 10-6,0-6 5,-3 10-5,0 0 0,0 1 34,-1 0 55,0 5-55,-1 1-34,0 5 162,0 1-38,0 1-63,0 0-436,0 1 425,0-5-33,0 1-11,0-3-1,0 0-5,0 0-5,0-3 5,0-1-39,2 0 39,-1 0 5,2 0 40,-1 2-45,1 1 0,-2 1 0,0 3-6,-1 0-313,0 2 274,-4 4 45,0 0 0,-4 5 79,-1 2-46,-2 6-33,-2 2 0,-2 4 0,1 3 6,1-2 78,2-2-84,4-4-11,2-5-73,4-6-45,0-3-168,1-4 17,0 0 280,0-5 0,5-5 0,2-8-246,8-5-213,1-4-40,2-2 241,0-1 56,-3 1 130,-1 3 72,-4 2 0,-1 4 33,-1 5-22,-3 4 258,-1 6-213,-2 2 180,2 3 167,0 6 180,9 11-455,-2 1 24,5 7-147,-4-8 68,-2-3-73,-1-3 0,-2-2-258,-1-4-610,-3-3-2885,-2-1 3753,-1-1 0,0 0 0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0:59:56.24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124 0 15653,'-23'13'375,"1"3"-268,5 9-68,-1 3 28,2 2-61,3 1-1,4-4-5,5-2-28,2-5 28,2-3 118,3-4 112,6-4-130,4-3 85,6-3-134,3-1-51,4-2-84,1-4-980,5-8-1866,-2-4 2930,1-6 0,-15 10 0,-5 4 0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1:00:00.04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 18050,'18'45'347,"-2"1"-313,-7-13 39,-1 1-68,-2-2-5,0-6 0,-1-4 6,-1-8 83,-2-7-83,1-4 168,-1-3 118,2-6-18,2-6-201,1-10-12,4-7-61,0-3 0,1-2-33,-2 3-18,0 4 18,-2 5-23,-1 6 56,-3 4-39,1 5 33,-2 3-184,-2 1-1715,0 2-1545,-1-1 3450,0 2 0,0-1 0,0 1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0:33:54.4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118 74 16460,'9'-21'1153,"-3"1"-923,-7 12-141,-2-1 68,1 3-17,0 2-17,-1 1-123,-1 2-89,-2 0 38,-1 1 46,-4 0 10,0 2 46,-4 2 33,2 5-79,-2 3 1,3 5-6,2 3 34,1 3 27,4 4-55,2-1 89,2 0-33,1-6 5,0-4-67,0-8-11,9-3 83,-2-4 12,10-7-38,-2-4-46,1-6-163,1-1 17,-1-1-100,0 2 111,-3 2-27,-1 4 156,-3 1-5,-1 3-67,-2 3 33,-4 1 11,1 2 34,-3 1 308,1 6-67,-1 3-118,1 9-123,1 2-688,5-2-3300,0-3 3988,5-7 0,-6-4 0,-1-5 0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1:00:03.12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86 17865,'21'-22'219,"1"3"-219,-2 9-68,0 1-794,4 1-2543,-2 1 3405,0 1 0,-10 3 0,-4 1 0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1:00:03.78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97 7 18246,'-27'-6'224,"3"5"-224,15 11 56,0 6 0,0 5-11,1 4-40,2 2 29,3 2-28,2-1 106,1-3-107,5-4-5,3-6 0,7-6-5,4-5-51,2-11-790,2-6-1136,4-14-3676,-3-3 5658,-1-4 0,-11 16 0,-5 6 0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1:00:04.22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73 14017,'8'7'1849,"-1"1"-1563,-4 2-51,1 7-56,3 7 146,0 7-56,0 2 16,0-1-61,0-3 107,-1-9-51,-1-6 28,-2-8 51,-1-3-46,-2-3-100,3-2-146,-1-5 6,4-4-73,0-7-33,4-3-208,1-4-162,2-3-405,-1-3-580,2-9-1312,-2 0 2700,-3-4 0,-4 21 0,-2 7 0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1:00:17.07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174 77 18022,'-14'0'476,"2"0"-431,6 0-34,-1 0-5,-1 0-1,-2 0 1,-1 4-1,-1-1 23,0 7-22,-3 2 95,4 5-96,-4 5 170,3 4-102,1 4-23,2 6-16,4 0-1,2 1-5,3-3-28,4-3 0,4-7 0,7-5 6,4-9-1,5-4 35,17-20-175,-6-4-218,13-18-107,-16 0-16,-1-3-134,-5-1-62,0-10 554,-9 15 46,-3-4 66,-9 16-61,-4 4 61,-1 3 1,0 3-46,0 3 51,-2 1-5,0 6-152,-2 0 157,2 3 0,-3 0 252,2 4-6,-2 1 6,1 8 62,1-1-96,2 5 281,0 6-275,1-5-68,1 4 18,1-9-28,4 1-12,2-1 56,1 1-82,1 0 93,2 2 12,-3 1 28,2 2-45,-3 0-17,-1 1-67,1-2-34,-4-3-33,0-4 112,-1-5 28,-2-2-68,0-4 23,0 0-106,0-3 83,4-3-111,2-6 22,2-5-28,4-4-6,-1-2-27,2-3-68,-2 0-33,-1-2-17,-1-2 44,-1 0-16,-3 2 28,-1 3-23,0 3-27,-2 6-79,0 2-6,0 5-224,-2 1-560,-1 5-700,0-1-3383,0 1 5097,0 2 0,0 0 0,0 0 0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1:00:17.95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9 18526,'37'2'274,"-2"-1"-274,-12-1-39,-1 0-431,-2-1-1255,-1-2-1865,-3 1 3590,-4-1 0,-5 1 0,-3 1 0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1:00:18.16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17 52 15743,'-9'0'1204,"2"-1"-980,24 1-45,2 0-56,17-1-123,-4-1-39,1-4-1602,6-3-8190,-2-2 9403,1 0 0,-19 5 1,-5 2-1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1:00:25.42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45 15003,'23'-7'639,"1"1"-533,0 0-50,1 1-50,0 0 28,0 1-34,-4 0-45,-2 0-633,-3 2-2111,-2 0 2789,-5 2 0,-3 0 0,-4 0 0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1:00:25.99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31 0 15501,'4'33'992,"-2"0"-589,-2-3-89,-2 7-40,-1 9-122,-5 10-40,1 6-62,1 6 0,0 0-50,3-2 0,2-8-5,1-10-23,0-10-84,1-12 67,5-10 45,1-9 62,7-5-62,3-8-275,4-8-1298,8-17-4930,-1-3 6503,1-6 0,-13 18 0,-6 6 0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1:00:26.99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20 15664,'5'42'1507,"-2"1"-1182,-3-4-29,0 1-184,-1-1-50,-1-5-62,1-9-118,0-8-5,1-9 123,0-4 140,0-6-5,3-10-135,3-8 0,4-11-73,3-6-101,1-2 40,0 0-73,0 5 83,-2 4 29,-1 5 34,-3 8 61,-1 4-6,-2 7 6,-1 2 67,-1 2 118,-2 2 73,0 5 16,1 3-78,-1 10-28,1 4-45,-2 5-33,1 0 27,0 3-49,1-2 21,0-1-89,1-5-5,-1-3-1,2-4-207,-1-2-834,3-5 1047,11-4 0,-11-2 0,9-3 0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1:00:27.41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41 18257,'32'-1'-207,"-3"-2"-1232,-6-3-1782,-2-3 3221,-1-2 0,-11 5 0,-1 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0:32:45.1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97 1 17613,'2'59'1233,"-4"6"-1048,-7-4-45,-3 9-140,-3 0-73,-2-2-958,4-11-1047,1-9-1737,5-13 3815,0-13 0,5-11 0,-1-8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0:33:55.6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14409,'0'0'0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1:00:27.89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 15031,'6'7'947,"3"-1"-824,-1-2-123,4 0 39,3 1-33,-2-1 201,0 0 387,-5 1 106,-3 2-297,-2 5-229,-2 3-96,-1 5-72,-2 3 44,-2 3-50,-3 1 62,-5-1 38,2-3 288,-2-3-58,3-5 62,2-2-106,2-6-29,2 0-251,2-4 39,0 1-6,2-3 73,5 1-73,4-1-39,6-1-50,2 0-281,3-1-604,3-9-3826,-1-1 4761,0-6 0,-10 9 0,-5 1 0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1:00:28.98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0 14471,'0'0'0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1:00:29.24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34 1 13060,'3'10'2033,"2"0"-1809,1-2 112,0 1 258,-2 1 195,-1-1-49,-2 1-326,-1 3-207,0 1-207,-4 2-465,-7 3-2167,-3-3 2632,-4 0 0,10-8 0,1-3 0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1:00:30.03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0 12079,'0'0'0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1:00:31.47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41 16124,'2'-13'5,"1"2"1,0 5-1,1 2-5,0 0 0,-1 2-5,0 2 5,-1 0-6,0 0-61,-2 0 101,1 0 16,-1 1 0,0 3-38,-2 1 60,0 0-66,-2 0 84,1-3-6,1 0 0,0-2-129,2 0 45,0-3-95,0 1 16,2-1 68,1 0-23,1 2 29,-1 1 5,-1 0 22,0 0 152,-2 0 604,1 0-778,-3 0-73,2 0-330,-3 0-426,3 0-1411,-1-1 2240,1-1 0,0 0 0,0 0 0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1:00:32.21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 1 16846,'1'36'1249,"-1"3"-902,0-1-140,-1 7-56,0 3-99,0 1-52,1-5-18,0-6-290,0-12-980,0-9-263,5-12-1507,0-12 3058,3-11 0,-3 5 0,-2 1 0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1:00:32.72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60 17932,'32'-3'107,"3"-2"-141,-2-4-811,9-1-4997,-4-2 5842,3 2 0,-21 4 0,-7 2 0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1:00:33.83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147 1 17188,'-5'22'263,"-1"2"-112,1 1 28,-1 1-11,-3-2 84,-2-2-112,1-5 62,-1-2-113,0-5-21,0-3-68,1-3 0,0-3 0,0-1-6,1 0-50,0 0-22,4-4 78,0-1 0,3-4-6,0-1-22,2 0 28,0 0 0,0-1 0,3 2 0,-1 1-62,5 1 62,-3 4 34,5 0 100,1 7 6,2 4-106,1 5 17,9 8-51,-6-4-96,3 0-671,-8-8-1322,-4-7-4016,0 1 6105,-4-3 0,-2 0 0,-1 0 0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1:00:34.27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148 1 17406,'-7'24'1131,"0"4"-710,1 5-135,-4 6-23,-3 5-134,-2 0-1,-3-1-77,1-2-51,0-7-51,2-4-285,4-8-801,4-7-1832,4-6-2934,1-6 5903,2-2 0,0-1 0,0 0 0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1:00:34.58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0 15109,'11'8'2482,"0"-3"-2219,2-5-45,1 4 62,0 1 12,-1 4 112,-4 0-63,-3 5-5,-3 0-129,-3 2-11,-3 2-84,-3-1-11,-4 0 6,-3-2-7,2-4 107,1-3-22,4-2-84,2-3-101,3-2-45,0-1-39,1 0 79,5 0-169,3-2-251,9-6-483,13-13-2480,3-7 3388,6-10 0,-18 18 0,-4 4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0:33:55.7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25 0 16768,'-13'9'1008,"2"-3"-1249,11-6-750,0 0-791,7 0-1864,1 0 3646,6 0 0,-7 0 0,-1 0 0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1:00:49.66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 0 15048,'7'30'369,"-3"0"-290,-4-7 134,0 3 11,0 4 101,0 1-84,-1 0-84,0 4-113,-2 0-217,-1 17-622,1-14-920,1 10-1612,2-24 3327,3-5 0,-3-10 0,3-5 0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1:00:49.91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6 73 17064,'-5'-7'1574,"4"0"-1445,10 2-129,6-4-73,6-2-929,8 0-1821,-2 1 2823,2 3 0,-13 4 0,-6 0 0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1:00:50.54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223 1 17574,'-10'34'806,"-3"1"-570,0 1-96,-4 4 0,-3-2-128,-2-2 55,0-7-67,2-6-6,1-7-235,2-10-17,1-2 96,3-10-124,3-5 112,3-7-27,4-4 27,2 0 23,2 1 117,3 0 29,3 5-1,2 4 6,2 3 39,-1 4 225,3 3 128,9 15-264,-3-1-32,7 14-96,-8-4-180,-1-1-1169,-1-4 1349,-1-4 0,-6-6 0,-3-2 0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1:00:50.99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307 0 16846,'-11'33'1226,"-1"1"-794,-2-1-6,-7 7-96,-5 9-83,-6 7-163,-5 5-79,0 3-5,3-1-302,5-7-449,6-8-1036,6-11-1360,9-13-1682,3-8 4829,4-10 0,1-4 0,0-2 0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1:00:51.39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38 1 17087,'29'20'207,"-4"-2"-140,-13-12-67,-3 3 118,-3 0 50,-3 6-39,-3 2 229,-8 8-72,-2 3 16,-9 2-77,-1 1 122,0-3-5,3-6-46,5-7-72,4-5-145,3-4-79,3-5-62,2 0 62,0-1 0,6 0 28,4-2-28,9-5-285,7-5-382,5-4-980,9-8-2794,-1-2 4441,3-3 0,-21 13 0,-6 4 0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1:00:52.47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127 80 14852,'-18'-33'330,"4"6"-330,6 17 62,2 4-1,-1 3 7,-1 2 21,0 5 175,-2 6 38,-1 9 191,2 8-123,-1 7-45,3 4-101,1 3-129,3-4-95,2-4-112,1-8 28,0-9 84,6-8 151,0-5-45,8-9 1,0-5-107,4-7-67,0-5-141,0 1-27,-2 1 73,0 1 22,-3 1 134,-2 2-44,-3 0 50,-2 1 0,-3 2 56,-2 2-23,-1 3 152,0 2 140,0 4-90,0 2-61,-1 5-141,-2 9 46,-3 10 94,-1 10 96,-2 10-112,1 9-39,1 5-46,0 3-21,2 3-51,1-4 5,2-1-10,1-7 38,0 7-33,1-21-106,0 1-96,2-26 202,1-5-33,4-6-242,6-27-598,0-2-258,6-27-584,-2-13 1715,-4 19 0,-1 0 0,3-8 0,0-6 0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1:00:53.10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0 15518,'8'34'1636,"-2"-1"-1093,-6-8-100,0 1-180,0-2-101,0-4-117,0-5-45,0-3-45,0-6-50,0-2 95,0-3 0,2-1-6,1 0-22,4 0-5,2-1-298,1-4-133,2-6-371,0-6 62,1-3 291,0 0 241,-1-1 241,-1 3 0,-2 5 23,-4 6 27,1 2 113,-2 5-6,1 0 218,0 7 45,-1 3 23,0 7 66,-1 2-173,0 1-89,-2-1-180,-1 1-67,0-4-140,1-3-1339,-1-2-3987,1-3 5466,-1-3 0,0-3 0,0-1 0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1:01:01.67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146 48 16667,'-20'-24'588,"1"5"-521,12 16-67,-2 2 0,0 1 0,0 1 28,-1 5 17,0 3-45,1 7 11,1 2-11,2 2 50,-2 2-50,3 2 124,-1 1-91,2-1 57,0-1-90,2-4-90,1-4 1,1-3 89,0-6 0,1-3 33,3-3 23,3-3 45,10-10-101,-2 1-6,5-10-83,-3 5 5,-3 0-34,1 0 6,3-4 112,-6 7 56,-1 0-17,-8 10 163,-2 3 117,0 1-56,-1 3 62,-1 4-95,-2 2-101,-1 3-123,0-1-6,2 0-107,1 0-364,1-4-436,3 2-661,5-3 1568,10-1 0,-8-2 0,3 0 0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1:01:02.09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0 16196,'10'47'1949,"-5"-3"-1758,-6-15-57,-1-1-56,1-8-66,0-5 38,1-8 112,0-4-162,0-18-100,0-1-108,4-15 108,3 3-29,6 1 84,1 3 23,0 6 16,4 3 6,-3 6-17,-1 3 17,-3 3 0,-2 2 230,-3 7-6,0 4 45,-2 9-45,-3 6-11,0 3-162,-1 1-51,0-4 0,0-3-269,0-6-628,0-6-4155,0-6 5052,3-20 0,-3 12 0,2-14 0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1:01:02.26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0 15294,'14'11'1821,"3"-4"-1631,2-5-128,6-1-62,4 0-79,0-1-682,0 0-528,-3-3-2111,-5 0 3400,-6-3 0,-7 2 0,-4 1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0:33:56.6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37 825 18324,'-11'-48'471,"2"-2"-381,7-2 50,-2-8-11,0-8-56,0-3-23,2 1 17,1 4-67,3 5 101,6 6-101,4 5 0,5 6 0,3 5-17,-2 5-39,0 8-168,-2 9-152,-4 8-161,-3 5 537,-3 17 134,-3 7 6,-1 18-101,-2 5-27,0 6-12,-5-1 33,-8 8 1,-2-21 39,-5 0-68,5-25 209,0-6-214,6-3-107,2-1 73,6 0 0,5 0 34,9 0-16,8 0-175,9 0-106,6 0-111,1 4 251,-1 2-6,-6 4 163,-7 3 521,-11 3 106,-6 3-161,-6 3-102,-9 2-62,-6 0-178,-12-1 77,-4-4-201,-5-6-5,-1-6-152,1-4-174,4-3-419,6 0-1132,10 0 1882,8 0 0,6 0 0,2 0 0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1:01:02.46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40 0 16432,'-20'51'1629,"5"0"-1410,12-8-219,2 2-152,0-2-60,1-5-875,3-5-677,2-11-2767,1-7 4531,4-7 0,-6-5 0,0-3 0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1:01:02.63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 14869,'2'18'2145,"0"0"-2106,0-4-39,3-2-823,1-1-1373,2-5-3484,-1-3 5680,-3-3 0,-1 0 0,-3-1 0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1:01:02.77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25 1 16073,'-13'4'1277,"2"1"-1843,11 0-1237,0-2-3507,5-1 5310,1-2 0,-1 0 0,-1 0 0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1:01:03.27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58 1 18358,'3'55'1205,"-2"4"-903,-7 2-246,-5 8 67,0 3-123,-1-3-39,2-9-325,3-11-493,4-13-1327,1-16-1194,2-10 3378,1-12 0,-1 1 0,1-2 0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1:01:03.69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3 198 14997,'28'7'1065,"-3"-1"-852,-12-12-51,1-2-33,0-10-123,-3-1 55,0-3-61,-3-2 73,-2 1-11,-2 0 27,-1 3 102,-2 2 251,-1 5-50,-3 4-207,-2 4-62,-4 3 135,-6 4 22,0 8-39,-4 5 50,1 11-78,-1 4-50,3 3-124,6 2-34,2-3-5,5-1 0,2-7-5,9-6-191,4-8-168,14-6 364,33-30 0,3-9 0,-21 20 0,12-16 0,1-1 0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1:01:04.75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68 110 16084,'-7'21'1126,"2"0"-857,5-6-157,2 0-79,5 0-21,3-4-7,3-2 57,0-5-57,2-2 51,-2-3-44,3-5 60,-3-7-72,1-6-5,-5-5-1,-2-1 6,-3-1 45,-3 2-39,-5 2 100,-5 2 12,-6 3 162,-4 3 202,-14 6-409,8 4 16,-7 11-10,13 5-29,3 9-50,5 2-45,5 0 6,2-2-2325,19-3-1092,2-9 3456,14-3 0,-15-6 0,-5 0 0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1:01:05.14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186 6 16297,'-30'-5'924,"4"5"-420,14 7-17,-1 2-5,0 2-229,0 1-63,1 3-95,1 5-16,1 6-6,2 10-40,2 10 1,3 8-29,0 6 46,3 4-51,0 1 5,0-1 1,1-4 0,0-6-1,0-4-5,0-8-61,-1-5-343,0-8-369,0-7-734,0-10-1164,-3-11-550,-3-13 3221,-3-12 0,3 9 0,0 0 0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1:01:05.31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60 17904,'54'-18'336,"0"2"-1752,5 8-5104,0 3 6520,8-2 0,-31 4 0,-9 1 0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1:01:05.99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30 15939,'59'1'297,"-2"-2"-1866,-10-6-3427,-4 1 4996,-4-2 0,-20 4 0,-7 0 0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1:01:06.29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96 1 15810,'-4'23'1635,"1"7"-1108,2 6-79,-2 11-101,-3 6-106,-5 4-157,-1 0-11,-3-3-22,2-5-51,1-8 0,4-8-140,3-10 28,3-8 72,2-8 7,5-5-388,6-5-1136,18-16-1691,4-6 3248,10-10 0,-21 17 0,-4 2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0:33:56.9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 1 17512,'-1'37'1025,"0"-4"-974,0-10-51,0-5-34,-1-5-1187,2-6-2699,-1-5 3920,1-9 0,0 4 0,0-4 0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1:01:07.05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4 16006,'20'-2'1327,"0"1"-1036,-7 1-61,-1 0-174,1 1 67,-2 1-117,2 1-6,-1-1-247,0-1-1035,0-1-2319,-2-1 3601,0-2 0,-5 1 0,-2-1 0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1:01:07.82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46 13 17742,'-10'41'1182,"1"-1"-997,2-9-118,0-1-61,2-3-6,1-6-134,2-6 72,1-9 62,1-2 90,0-8-40,1-4 0,3-9-50,3-6-140,2-5-152,3-1 46,1 2-23,-1 2-100,2 3 229,-2 4 33,-1 5 107,-1 5 0,-2 4 0,-2 3 6,-1 5 291,-1 6 39,-3 9 28,0 4-22,-1 3-135,0 2-50,0-1-79,0-3-78,0-4 0,0-3-196,0-5-415,0-4-570,3-3-814,3-3-4608,4 0 6603,1-2 0,-5 0 0,0 0 0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1:01:08.10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37 18145,'18'-9'403,"-2"0"-403,-7 7-453,1-1-1782,-2 0 2235,1-2 0,-4 2 0,-2 0 0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1:01:08.55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 14869,'2'5'3254,"2"-1"-2924,1-4-246,3 0-78,3 0 55,-1 0-27,1 0 50,-3 0 40,0 0 122,-1 3-89,-4 0 101,-1 5-146,-2 2-6,-1 5-16,-4 2-57,-3 4 85,-3 2-112,-3 2 100,4-4-100,0-1 89,3-4-11,3-5-45,2-2-33,1-4-6,1-3 39,0-1 6,2-1-45,5 0-45,4-5 6,4-2-281,2-6-122,2-2-1026,3-2-2850,-1 0 4318,0 1 0,-10 7 0,-5 4 0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1:01:14.86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0 17854,'4'20'168,"0"1"-851,1-2-706,2 1-1720,1-5 3109,-1-3 0,-4-6 0,-1-2 0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1:01:15.14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 14303,'1'5'1187,"0"2"-901,-1 4-224,2 2 39,2 5-101,2-2-163,4 0-2514,1-3 2677,-1-3 0,-4-6 0,-1-1 0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1:01:16.81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63 0 16196,'-3'28'577,"-1"-2"-454,0-12-123,-4 3 0,1 1-112,0-1-980,-2 0-2638,2-3 3730,0-2 0,3-6 0,1-2 0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1:01:17.06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72 0 13463,'-4'12'3025,"0"1"-2577,-2 1-140,-2 5-146,-3 5-162,0 2-162,-1 0-1233,5 1-5663,1-4 7058,4-4 0,1-9 0,1-4 0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1:01:37.32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158 111 11995,'2'-19'438,"0"4"379,-2 10 225,0 1-208,-1 2-206,-2 1-79,0 1-213,-4 0-196,-1 0-101,-3 0-78,0 5 89,-3 3-61,-1 6 11,-1 3-62,1 2-106,0 2 163,2 2 5,2 1-56,2 0 56,3 1 39,4 2-33,1 2-6,1 0-34,5-2-100,10 1 61,1-12 73,7-1 0,-4-13 5,2-9-10,1-5-191,0-12-286,-1-5-67,-1-5-168,-1-1 241,-3 0 297,-4 5 168,-3 7 11,-4 6 78,-2 7-78,-1 5-45,-1 4-212,-1 1 313,1 4-40,0 1 35,1 4-46,-1-2-5,1-1 0,-2-2 213,1-2-34,-1-1 852,1-1-891,0 0 17,1 0 280,2 2-67,1 3 122,2 3-94,2 5-73,0 1-62,0 4-145,-1 1 38,0-1-88,-2-1 72,1-2-135,-3-4-5,1-3-78,-3-4 78,2-2 140,-1-5 67,3-9-78,2-10-129,1-15 50,3-9-44,0-2-12,0 1-55,-1 8-320,-1 7-4049,3 3 4430,-6 13 0,0 2 0,-6 11 0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1:01:47.60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175 0 16252,'-18'4'751,"0"0"-566,6 0-34,-2 4-28,0 4-78,-2 4 56,-1 4-90,0 3 6,2 4-12,1 3-5,4 3 6,4-1-6,3 1 0,2-4-90,4-3 23,5-6 67,5-7 39,5-7-39,6-6-347,3-13-784,11-18-1894,-1-11 3025,4-9 0,-20 23 0,-6 8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0:33:57.7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315 0 19742,'-35'20'700,"-2"0"-650,2-5 12,-3 3 11,-1 0-68,2-1 51,5-3-50,6-3 139,8-5-145,7-3 0,7-2-61,2-1 5,2 0-39,0 1 89,5 3-27,5 1 33,9 4 89,7 2-83,3 2 38,2 1-44,-1-1 0,-2 0-61,-3-3-157,-5-2-566,-3-2-2544,-3-1 3328,-3-3 0,-5 0 0,-3-2 0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1:01:47.99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16 83 12489,'-8'-8'2592,"0"5"-2256,8 13-49,0 7 54,0 7 135,0 25-218,2-9-73,0 11 22,2-21-112,-2-9-89,2-7 358,3-7-208,0-15-32,6-10-119,1-17-5,5-7-241,2-6-643,2 1-461,3 2-2833,-3 8 4178,-1 6 0,-11 16 0,-4 7 0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1:42:22.01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 17882,'32'20'465,"-6"-5"-376,-18-13-83,0-1-6,1 1-330,1-1-1468,1 0-2862,1-1 4660,-2 0 0,-4 0 0,-3 0 0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1:42:22.22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6 15031,'3'5'2145,"6"-2"-1988,2-6-84,10 0-73,5-1-157,4 1-756,2 2-3148,-3 1 4061,-4 4 0,-11-3 0,-6 2 0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1:42:22.89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12 17977,'49'5'179,"-3"-1"-246,-15-3-526,-2-1-796,0 0-1860,-3-4 3249,-4-2 0,-10 0 0,-5 1 0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1:42:23.16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118 1 14566,'-9'14'975,"1"7"-829,0 15-146,-2 9 50,-2 5 23,-2 3 123,-1-2 84,1-3-157,1-7 0,5-6-117,3-7-6,3-6-28,5-7 17,7-8-527,7-3-1154,17-21-4676,2-5 6368,9-19 0,-21 18 0,-5 4 0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1:42:23.75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52 1 15832,'-4'35'1288,"-1"2"-1108,-3-4-80,-1 3-32,-1-2-68,3-4-45,1-8 11,4-8 34,2-9 347,2-5-201,6-10-6,4-6-134,6-11-1,1-3-5,0-3 0,-1 2-33,-1 3-23,-3 6 16,-3 7-111,-2 5 151,-3 6 0,-1 3 62,-3 8 33,-1 6 359,-1 24-303,-2-6-84,-1 12-67,-2-16-11,1-6-633,2-4-241,2-9-481,1-3 1366,7-18 0,-6 10 0,5-10 0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1:42:23.94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6 1 15989,'-4'0'986,"3"0"-986,7 0-1154,5 0-3439,4 0 4593,-1 0 0,-6 0 0,-3 0 0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1:42:24.27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 15648,'26'17'588,"-5"-1"-224,-8-7 201,-4 0 102,-5-1-113,-2 0-280,-2 2-167,-5 2-34,-3 2-67,-6 0 123,-2 1 190,-3 1-319,13-8 95,18-1-123,12-16-841,28-9 869,10-17 0,-26 15 0,4-4 0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1:42:25.15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0 13295,'0'0'0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1:42:25.54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62 0 14180,'7'6'1585,"1"1"-1434,-5 2-27,1 0 133,-1 1 62,-1 1 141,-1-1-264,-2 1-79,-5 1-117,-2 2-285,-10 3-1642,1 0 1927,-4 0 0,11-8 0,2-3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0:33:58.9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17 684 16185,'2'-27'2229,"0"-1"-1797,-2-3-102,0-6-122,0-8-24,-3-5-128,0-4-50,-3-2 5,2 1-11,1 1 34,2 4-34,4 4-6,6 4-117,3 6-62,6 6-22,-1 9 17,0 8 89,-4 6-113,0 5 214,-2 7 56,-2 6 135,-4 9-73,-2 5 16,-2 4-72,-1 0 5,-6 0 12,0-2-74,-7-4 107,1-6-101,-1-6 96,2-6 66,2-2-374,4-3 134,2 0 67,3 0 0,6 0 0,5 3-45,8 7 0,3 6 45,2 9 157,1 20 207,-10-7-62,-3 10-106,-10-17 56,-2-3-45,-5-5 6,-3-5-163,-6-6-16,-4-7-34,-3-2-728,-10-9-521,9-1-1613,-1-9-1782,16 0 4644,5-1 0,2 8 0,0 2 0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1:42:26.20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0 9979,'0'0'0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1:42:27.32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0 8959,'0'0'0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1:42:28.62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44 1 17546,'-13'19'-269,"2"1"-140,4-4 40,2-1 10,1-4 46,2-3-237,1-5 550,1-1 45,3-7-45,3-5 45,0-2-39,3-2 224,-6 7-1,0 1 79,-2 4-117,-1 0 537,0 2-728,1 0 0,0-1-28,1 0 28,1 1-135,-1 0 29,-1 0-34,-1 0-975,1 0-3847,2 0 4962,1 0 0,0 0 0,-2 0 0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1:42:32.54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55 1 19518,'-3'39'246,"-2"1"-246,0-8 56,-1 4-50,-1 2-6,1-1-6,-1-4 6,1-3-100,2-9-85,1-3-330,1-8-701,2-4-705,0-4-2516,0-2 4437,0-4 0,0 3 0,0-2 0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1:42:32.85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51 14454,'2'2'3187,"-1"-1"-2907,-1-1 67,3 0-123,5 0-134,6 0-90,7-5-146,3 0-1298,7-7-3407,-3 2 4851,1-2 0,-14 7 0,-4 0 0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1:42:33.74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238 1 16902,'8'38'1534,"-4"-3"-1136,-12-14-207,-4 3-90,-4 1-67,-3 2-29,-3 1 34,-1-3-39,-2 0 0,0-4 0,2-4-16,3-6-119,2-6 6,4-3 28,2-10 67,5-5 1,3-11 27,3-4-117,4-11 117,3 10 6,5-4 73,2 16-73,0 4-11,0 4 5,-3 3 6,0 3 146,2 10 28,-2 7 28,2 12 33,-4 8-45,1 2-16,-1 3-168,0-3 27,2-5-145,6 0-672,-1-13-2952,4-4 3736,-5-11 0,-7-3 0,-2 0 0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1:44:11.408"/>
    </inkml:context>
    <inkml:brush xml:id="br0">
      <inkml:brushProperty name="width" value="0.04286" units="cm"/>
      <inkml:brushProperty name="height" value="0.04286" units="cm"/>
      <inkml:brushProperty name="color" value="#FFC114"/>
    </inkml:brush>
  </inkml:definitions>
  <inkml:trace contextRef="#ctx0" brushRef="#br0">1 0 12998,'41'26'403,"-3"-3"-397,-24-12 0,3 2 44,1 1-50,1-1 50,1-1-50,2-2-106,-3-1-924,-1-3-2057,-4-1 3087,-4-2 0,-4-2 0,-4-1 0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1:44:11.955"/>
    </inkml:context>
    <inkml:brush xml:id="br0">
      <inkml:brushProperty name="width" value="0.04286" units="cm"/>
      <inkml:brushProperty name="height" value="0.04286" units="cm"/>
      <inkml:brushProperty name="color" value="#FFC114"/>
    </inkml:brush>
  </inkml:definitions>
  <inkml:trace contextRef="#ctx0" brushRef="#br0">0 0 12405,'61'49'364,"-2"-5"-275,-18-22-89,3 2-145,3 2-556,2 9-833,-7 0 1534,-4 3 0,-19-17 0,-8-7 0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1:44:12.555"/>
    </inkml:context>
    <inkml:brush xml:id="br0">
      <inkml:brushProperty name="width" value="0.04286" units="cm"/>
      <inkml:brushProperty name="height" value="0.04286" units="cm"/>
      <inkml:brushProperty name="color" value="#FFC114"/>
    </inkml:brush>
  </inkml:definitions>
  <inkml:trace contextRef="#ctx0" brushRef="#br0">1 1 13586,'54'38'650,"-1"-2"-538,-16-7-67,8 5 50,5 5-84,6 5 73,2 3-84,2 0-392,-2 0-790,-1 0-4120,-8-4 5302,-7-2 0,-20-20 0,-9-8 0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1:44:13.674"/>
    </inkml:context>
    <inkml:brush xml:id="br0">
      <inkml:brushProperty name="width" value="0.04286" units="cm"/>
      <inkml:brushProperty name="height" value="0.04286" units="cm"/>
      <inkml:brushProperty name="color" value="#FFC114"/>
    </inkml:brush>
  </inkml:definitions>
  <inkml:trace contextRef="#ctx0" brushRef="#br0">1 1 14236,'12'45'291,"3"-2"-246,8-12-40,7 1-10,7 6-107,7 0-857,12 6-1188,-1-2 2157,-1 0 0,-24-20 0,-12-7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0:33:59.3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18846,'6'48'476,"-1"-6"-476,-5-16 6,0-5-12,0-6-521,1-5-1019,0-7-2391,5-1-3216,1-2 7153,3-2 0,-4 2 0,-1-2 0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1:44:14.252"/>
    </inkml:context>
    <inkml:brush xml:id="br0">
      <inkml:brushProperty name="width" value="0.04286" units="cm"/>
      <inkml:brushProperty name="height" value="0.04286" units="cm"/>
      <inkml:brushProperty name="color" value="#FFC114"/>
    </inkml:brush>
  </inkml:definitions>
  <inkml:trace contextRef="#ctx0" brushRef="#br0">0 0 11351,'53'62'1714,"-3"-2"-1327,-17-15-102,6 3-55,9 1-96,6-3-134,8-2-263,14-5-1692,-3-5 1955,4-6 0,-36-14 0,-14-5 0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1:44:17.918"/>
    </inkml:context>
    <inkml:brush xml:id="br0">
      <inkml:brushProperty name="width" value="0.04286" units="cm"/>
      <inkml:brushProperty name="height" value="0.04286" units="cm"/>
      <inkml:brushProperty name="color" value="#FFC114"/>
    </inkml:brush>
  </inkml:definitions>
  <inkml:trace contextRef="#ctx0" brushRef="#br0">389 1 15373,'-48'15'303,"2"4"-303,11 10-56,-2 5-18,-2 0-83,4 1-61,0-3-107,4 0-117,4-4-454,5-1-28,5-6-382,7-3-2066,5-5 3372,4-6 0,1-3 0,0-4 0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1:44:18.685"/>
    </inkml:context>
    <inkml:brush xml:id="br0">
      <inkml:brushProperty name="width" value="0.04286" units="cm"/>
      <inkml:brushProperty name="height" value="0.04286" units="cm"/>
      <inkml:brushProperty name="color" value="#FFC114"/>
    </inkml:brush>
  </inkml:definitions>
  <inkml:trace contextRef="#ctx0" brushRef="#br0">754 0 9727,'-48'17'1383,"0"2"-1019,3 0-134,-8 5-45,-13 4 33,-6 4-106,-5 3-5,2 2-107,7 2-90,9-2-492,9 5-673,12-3 1255,7 0 0,17-18 0,5-7 0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1:44:19.225"/>
    </inkml:context>
    <inkml:brush xml:id="br0">
      <inkml:brushProperty name="width" value="0.04286" units="cm"/>
      <inkml:brushProperty name="height" value="0.04286" units="cm"/>
      <inkml:brushProperty name="color" value="#FFC114"/>
    </inkml:brush>
  </inkml:definitions>
  <inkml:trace contextRef="#ctx0" brushRef="#br0">791 0 10881,'-77'38'498,"1"1"-279,15 3-107,-8 6-704,-6 4 592,-5 4 0,0 1-229,7 1-426,4 3-1385,16-8 2097,9-3 0,23-25 0,9-9 0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1:44:19.758"/>
    </inkml:context>
    <inkml:brush xml:id="br0">
      <inkml:brushProperty name="width" value="0.04286" units="cm"/>
      <inkml:brushProperty name="height" value="0.04286" units="cm"/>
      <inkml:brushProperty name="color" value="#FFC114"/>
    </inkml:brush>
  </inkml:definitions>
  <inkml:trace contextRef="#ctx0" brushRef="#br0">660 1 12416,'-65'35'330,"3"2"-218,14 2 84,-5 6 51,-10 3-158,-4 5-33,-2-2-56,3 2-341,8-7-797,13-2-1718,13-11 2856,13-9 0,10-11 0,6-8 0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1:44:20.239"/>
    </inkml:context>
    <inkml:brush xml:id="br0">
      <inkml:brushProperty name="width" value="0.04286" units="cm"/>
      <inkml:brushProperty name="height" value="0.04286" units="cm"/>
      <inkml:brushProperty name="color" value="#FFC114"/>
    </inkml:brush>
  </inkml:definitions>
  <inkml:trace contextRef="#ctx0" brushRef="#br0">423 0 12472,'-52'45'1064,"1"1"-991,14-2-34,-3 4-39,-2 1-191,1-1-643,-6 1-4625,8-8 5459,-1-2 0,20-20 0,7-6 0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1:44:30.628"/>
    </inkml:context>
    <inkml:brush xml:id="br0">
      <inkml:brushProperty name="width" value="0.04286" units="cm"/>
      <inkml:brushProperty name="height" value="0.04286" units="cm"/>
      <inkml:brushProperty name="color" value="#FFC114"/>
    </inkml:brush>
  </inkml:definitions>
  <inkml:trace contextRef="#ctx0" brushRef="#br0">298 1 13989,'-32'31'107,"-1"1"-107,10-7 0,-4 6-23,0 5 12,-1 5-246,2 2-796,4 1 1053,-16 35 0,23-47 0,-12 23 0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1:44:31.169"/>
    </inkml:context>
    <inkml:brush xml:id="br0">
      <inkml:brushProperty name="width" value="0.04286" units="cm"/>
      <inkml:brushProperty name="height" value="0.04286" units="cm"/>
      <inkml:brushProperty name="color" value="#FFC114"/>
    </inkml:brush>
  </inkml:definitions>
  <inkml:trace contextRef="#ctx0" brushRef="#br0">270 1 13530,'-11'54'381,"-2"0"-258,-8-14-5,-2 1-40,0 2-78,-1-1-67,-3 3-1507,-4 13-6666,-1-2 8240,-2 6 0,16-29 0,6-11 0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1:44:31.675"/>
    </inkml:context>
    <inkml:brush xml:id="br0">
      <inkml:brushProperty name="width" value="0.04286" units="cm"/>
      <inkml:brushProperty name="height" value="0.04286" units="cm"/>
      <inkml:brushProperty name="color" value="#FFC114"/>
    </inkml:brush>
  </inkml:definitions>
  <inkml:trace contextRef="#ctx0" brushRef="#br0">402 1 12270,'-10'53'392,"-2"0"168,-12-8 62,-4 8-286,-10 7-168,-4 7-1046,-5 6 760,-1 3-725,23-32 1,1 0-6896,-17 38 7738,6 1 0,17-40 0,8-15 0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1:44:32.147"/>
    </inkml:context>
    <inkml:brush xml:id="br0">
      <inkml:brushProperty name="width" value="0.04286" units="cm"/>
      <inkml:brushProperty name="height" value="0.04286" units="cm"/>
      <inkml:brushProperty name="color" value="#FFC114"/>
    </inkml:brush>
  </inkml:definitions>
  <inkml:trace contextRef="#ctx0" brushRef="#br0">288 1 10741,'-13'56'985,"-4"8"-895,-4 6-90,-5 15-935,12-37 1,-1 0 816,-1 2 1,0-1-93,1-1 0,-1 2 298,-13 30 1,1-4-1,5-10 1,4-15 0,-1 0-1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0:33:59.7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98 15132,'12'16'1417,"1"-1"-1008,-4-7-359,6-1-50,2-4 0,1-1 118,-2-2 190,0-4-112,-4-5-73,-2-7 101,-3-5-84,-3 0 107,-2 0 61,-6 1 51,-5 4-146,-5 4-129,-5 6 291,1 3-241,-1 8-33,2 4-28,2 5 112,2 3-118,3-5-62,5-2-5,0-5-296,4-3-696,0-2-1971,1-3-4010,6-5 6973,2-4 0,-1 4 0,-1 1 0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1:44:32.713"/>
    </inkml:context>
    <inkml:brush xml:id="br0">
      <inkml:brushProperty name="width" value="0.04286" units="cm"/>
      <inkml:brushProperty name="height" value="0.04286" units="cm"/>
      <inkml:brushProperty name="color" value="#FFC114"/>
    </inkml:brush>
  </inkml:definitions>
  <inkml:trace contextRef="#ctx0" brushRef="#br0">115 1 12881,'-41'78'-331,"1"-5"0,22-48 1,3-4-1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1:44:35.702"/>
    </inkml:context>
    <inkml:brush xml:id="br0">
      <inkml:brushProperty name="width" value="0.04286" units="cm"/>
      <inkml:brushProperty name="height" value="0.04286" units="cm"/>
      <inkml:brushProperty name="color" value="#FFC114"/>
    </inkml:brush>
  </inkml:definitions>
  <inkml:trace contextRef="#ctx0" brushRef="#br0">402 0 15838,'-20'53'241,"-6"1"-6120,-9-5 3431,-21 31 0,-4 4 2286,5-4-693,-2 1 1,6-7 854,28-38 0,10-18 0,7-7 0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1:44:36.421"/>
    </inkml:context>
    <inkml:brush xml:id="br0">
      <inkml:brushProperty name="width" value="0.04286" units="cm"/>
      <inkml:brushProperty name="height" value="0.04286" units="cm"/>
      <inkml:brushProperty name="color" value="#FFC114"/>
    </inkml:brush>
  </inkml:definitions>
  <inkml:trace contextRef="#ctx0" brushRef="#br0">628 1 17272,'-34'27'627,"-5"7"-577,-3 7 6,-10 11-56,-7 8-1084,-7 7 995,1 3-135,1 1-17,7-5-498,9-6 77,8-2-2424,13-8 3130,6-3 1,12-23-1,4-8 1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1:44:37.077"/>
    </inkml:context>
    <inkml:brush xml:id="br0">
      <inkml:brushProperty name="width" value="0.04286" units="cm"/>
      <inkml:brushProperty name="height" value="0.04286" units="cm"/>
      <inkml:brushProperty name="color" value="#FFC114"/>
    </inkml:brush>
  </inkml:definitions>
  <inkml:trace contextRef="#ctx0" brushRef="#br0">394 1 16359,'-18'50'1125,"-6"-2"-794,-6-15-258,-7 5 78,-6 7-151,-1 4-129,0 4-465,4 2-492,6-3-785,4 0-5352,8-9 7223,6-6 0,8-19 0,5-8 0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1:44:37.629"/>
    </inkml:context>
    <inkml:brush xml:id="br0">
      <inkml:brushProperty name="width" value="0.04286" units="cm"/>
      <inkml:brushProperty name="height" value="0.04286" units="cm"/>
      <inkml:brushProperty name="color" value="#FFC114"/>
    </inkml:brush>
  </inkml:definitions>
  <inkml:trace contextRef="#ctx0" brushRef="#br0">282 0 15221,'-30'34'1311,"-1"3"-1187,7 3-124,-7 9-62,-2 3-509,-3 4-1395,4 3-2302,4-6 4268,8-6 0,9-22 0,6-10 0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1:44:38.151"/>
    </inkml:context>
    <inkml:brush xml:id="br0">
      <inkml:brushProperty name="width" value="0.04286" units="cm"/>
      <inkml:brushProperty name="height" value="0.04286" units="cm"/>
      <inkml:brushProperty name="color" value="#FFC114"/>
    </inkml:brush>
  </inkml:definitions>
  <inkml:trace contextRef="#ctx0" brushRef="#br0">230 1 14913,'-4'50'364,"-3"-2"-296,-9-14-68,-4 5-140,-4 4-1367,-12 13-3741,-1-4 5248,-8 8 0,22-30 0,6-7 0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1:45:45.401"/>
    </inkml:context>
    <inkml:brush xml:id="br0">
      <inkml:brushProperty name="width" value="0.04286" units="cm"/>
      <inkml:brushProperty name="height" value="0.04286" units="cm"/>
      <inkml:brushProperty name="color" value="#FFC114"/>
    </inkml:brush>
  </inkml:definitions>
  <inkml:trace contextRef="#ctx0" brushRef="#br0">289 0 16572,'0'32'1338,"-3"-4"-1170,-2-14-101,-5 6 12,1 8-29,-4 8-11,-9 26-39,5-13-5,-7 14 5,10-25 28,-1-4-23,4-8 74,-1-8-23,-5-7 5,3-6-61,-7-3 0,6-8 0,-2-4 0,2-9-33,3-3 33,2-3 0,4-1 0,2 1 5,2 2 29,1 1-90,1-4-6,0 10 12,4-3 16,0 13 34,2-1 34,3 2-23,5-3-5,0 1-1,5-3-5,-3 1 0,0 2-5,-1 1 10,-2 2 40,2 3 78,-2 8 107,4 4-28,-2 13 5,0 6 73,4 21-229,-4-13-46,3 9 1,-6-19 0,-1-8-6,0-4-1547,2-7-2581,-1-10 4128,1-8 0,-7 1 0,-2-3 0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1:45:46.221"/>
    </inkml:context>
    <inkml:brush xml:id="br0">
      <inkml:brushProperty name="width" value="0.04286" units="cm"/>
      <inkml:brushProperty name="height" value="0.04286" units="cm"/>
      <inkml:brushProperty name="color" value="#FFC114"/>
    </inkml:brush>
  </inkml:definitions>
  <inkml:trace contextRef="#ctx0" brushRef="#br0">1 1 16684,'37'14'-1821,"-6"-2"-2004,-20-12 3825,-6 0 0,-1 0 0,-3 0 0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1:45:46.382"/>
    </inkml:context>
    <inkml:brush xml:id="br0">
      <inkml:brushProperty name="width" value="0.04286" units="cm"/>
      <inkml:brushProperty name="height" value="0.04286" units="cm"/>
      <inkml:brushProperty name="color" value="#FFC114"/>
    </inkml:brush>
  </inkml:definitions>
  <inkml:trace contextRef="#ctx0" brushRef="#br0">21 20 15025,'-11'-7'1311,"2"1"-1893,9 3-987,5 2-3864,2-2 5433,4 3 0,-5 0 0,-1 0 0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1:45:47.187"/>
    </inkml:context>
    <inkml:brush xml:id="br0">
      <inkml:brushProperty name="width" value="0.04286" units="cm"/>
      <inkml:brushProperty name="height" value="0.04286" units="cm"/>
      <inkml:brushProperty name="color" value="#FFC114"/>
    </inkml:brush>
  </inkml:definitions>
  <inkml:trace contextRef="#ctx0" brushRef="#br0">1 1 19244,'35'1'392,"2"2"-359,11 3-33,0-1-5,-2 1-91,-5-2-200,-9 1-113,-8-2-281,-8-2 164,-7 0 268,-5-1-386,-3 0 34,-2 0 302,-6 0 257,-5 0 51,-7 0 40,-2 2 66,-1 7 168,1 6 169,1 10 167,1 7 1,2 8-107,0 4-90,2 7-111,0 2-62,3 2-151,0-4-23,3-3-123,1 3-336,3-20-623,1-4-765,3-23 1780,10-27 0,-7 15 0,7-16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0:34:00.2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64 1 15115,'24'40'2011,"-1"2"-1686,-6-6 61,2 8-55,1 4 139,-1 4-21,-4 4 27,-5 1-168,-4 0 73,-4-1-29,-7-3-72,-6-2-61,-9-2-158,-5-4-61,-3-6-145,-1-8-538,-1-12-2510,3-9 3193,3-8 0,12-2 0,4 0 0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1:45:47.875"/>
    </inkml:context>
    <inkml:brush xml:id="br0">
      <inkml:brushProperty name="width" value="0.04286" units="cm"/>
      <inkml:brushProperty name="height" value="0.04286" units="cm"/>
      <inkml:brushProperty name="color" value="#FFC114"/>
    </inkml:brush>
  </inkml:definitions>
  <inkml:trace contextRef="#ctx0" brushRef="#br0">142 43 17059,'-13'39'1008,"5"-3"-857,7-5-117,1-5 16,0-4-50,0-8 6,0-6 27,1-5-27,7-7 44,3-9-50,7-5-45,4-7-134,-2-1 174,1 2-85,-4 1 6,2-2 84,-6 7 0,2-2 0,-8 8 56,-2 7 84,-2-1 151,-2 4-67,1 1-38,-2 5-57,-2 9 179,-10 35-191,1 2-44,-10 27-67,9-16 78,-2 1-51,3-2 90,-3-6-50,1-4 90,0-10-74,-2-7 46,2-10-1,-5-5-28,1-11-100,-3-3-6,0-10 0,-3-9 50,3-12-100,1-6 50,9-5-297,5-6-123,14 12-241,6-4-907,12 15-1132,12 1-6175,1 1 8875,6 0 0,-21 9 0,-6 2 0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1:45:48.209"/>
    </inkml:context>
    <inkml:brush xml:id="br0">
      <inkml:brushProperty name="width" value="0.04286" units="cm"/>
      <inkml:brushProperty name="height" value="0.04286" units="cm"/>
      <inkml:brushProperty name="color" value="#FFC114"/>
    </inkml:brush>
  </inkml:definitions>
  <inkml:trace contextRef="#ctx0" brushRef="#br0">36 1 14051,'-7'37'2022,"0"7"-1299,4 5-1,0 10-341,-1 3-152,0 1-156,1-8-73,0-7 0,2-13-207,1-11-420,0-14-796,0-5-308,0-21-2150,0-8 3881,3-19 0,-2 17 0,2 5 0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1:45:48.525"/>
    </inkml:context>
    <inkml:brush xml:id="br0">
      <inkml:brushProperty name="width" value="0.04286" units="cm"/>
      <inkml:brushProperty name="height" value="0.04286" units="cm"/>
      <inkml:brushProperty name="color" value="#FFC114"/>
    </inkml:brush>
  </inkml:definitions>
  <inkml:trace contextRef="#ctx0" brushRef="#br0">36 0 13306,'4'7'1949,"4"-2"-1394,0-5-141,5 7-33,3 6-84,3 6 84,0 6-17,-3 2-67,-1 1 117,-3 1 6,-6-3-61,-3-2-51,-3-3-56,-1-2-78,-7-2-17,-4-6-107,-8-3-95,-14-4-56,7-2-139,-8-2-315,18 0-493,4 0-1932,7 0-5225,5-2 8205,9 0 0,-4-1 0,3 1 0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1:45:48.957"/>
    </inkml:context>
    <inkml:brush xml:id="br0">
      <inkml:brushProperty name="width" value="0.04286" units="cm"/>
      <inkml:brushProperty name="height" value="0.04286" units="cm"/>
      <inkml:brushProperty name="color" value="#FFC114"/>
    </inkml:brush>
  </inkml:definitions>
  <inkml:trace contextRef="#ctx0" brushRef="#br0">15 149 15788,'33'2'1243,"-1"-1"-969,-6-3 90,-2-7-123,-3-3-28,-4-5-56,-5 1-90,-2 0-11,-4 0 39,-2 4 45,-4-1-73,0 3 124,-1 0-79,-6 3 23,-6 0-130,-6 5 68,-3-1-67,-4 3-6,0 6 50,2 3-16,3 10 67,4 5-12,6 3 40,3 6-129,5 2 62,2 3-23,6-4-28,6-3-11,8-7-50,5-9-1,3-6-710,13-11-2836,0-12 3597,6-8 0,-22 5 0,-6 4 0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1:45:49.668"/>
    </inkml:context>
    <inkml:brush xml:id="br0">
      <inkml:brushProperty name="width" value="0.04286" units="cm"/>
      <inkml:brushProperty name="height" value="0.04286" units="cm"/>
      <inkml:brushProperty name="color" value="#FFC114"/>
    </inkml:brush>
  </inkml:definitions>
  <inkml:trace contextRef="#ctx0" brushRef="#br0">1 1 14773,'44'13'1715,"-1"-2"-1626,-14-10-22,1 0-55,-2 1 27,-4-1 45,-7-1 101,-4 0 307,-7 0 24,-2 0-236,-4-1-68,0-2 7,0 2-124,-4-2-61,-1 3-6,-4 0-28,-1 7 0,-1 4 0,2 9 62,0 6-56,3 4 50,0 6-56,1 3 5,0 6 23,1 5-28,0 3-11,1-1-45,1-2-17,1-7-308,1-7-359,0-9-581,-1-10-276,-1-8-2239,0-6 3836,-2-3 0,3 0 0,-2 0 0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1:45:49.801"/>
    </inkml:context>
    <inkml:brush xml:id="br0">
      <inkml:brushProperty name="width" value="0.04286" units="cm"/>
      <inkml:brushProperty name="height" value="0.04286" units="cm"/>
      <inkml:brushProperty name="color" value="#FFC114"/>
    </inkml:brush>
  </inkml:definitions>
  <inkml:trace contextRef="#ctx0" brushRef="#br0">0 0 18095,'68'7'-2475,"-6"-2"2475,-4-8 0,-28 2 0,-7-4 0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1:45:50.851"/>
    </inkml:context>
    <inkml:brush xml:id="br0">
      <inkml:brushProperty name="width" value="0.04286" units="cm"/>
      <inkml:brushProperty name="height" value="0.04286" units="cm"/>
      <inkml:brushProperty name="color" value="#FFC114"/>
    </inkml:brush>
  </inkml:definitions>
  <inkml:trace contextRef="#ctx0" brushRef="#br0">3 238 14034,'41'3'818,"-2"-7"-908,-12-8 45,0-8 45,-1-5 118,-6-2-112,-5 2 89,-6 1-90,-3 2 1,-3 3-6,-2 2-78,-1 4-18,0 0 96,-6 5 6,-2 1 106,-10 4 241,0 1-33,-3 2 195,-1 8 34,-1 4-17,1 12-51,1 5-89,2 6-45,4 3-95,4 3 29,3 0-158,5 0-27,2-3-18,5-6-16,5-6-68,24-5 6,0-11-78,17-6-293,-6-15-1068,12-12-1390,1-7 2829,1-6 0,-26 16 0,-11 7 0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1:45:51.423"/>
    </inkml:context>
    <inkml:brush xml:id="br0">
      <inkml:brushProperty name="width" value="0.04286" units="cm"/>
      <inkml:brushProperty name="height" value="0.04286" units="cm"/>
      <inkml:brushProperty name="color" value="#FFC114"/>
    </inkml:brush>
  </inkml:definitions>
  <inkml:trace contextRef="#ctx0" brushRef="#br0">1 34 16824,'4'55'1747,"-1"-1"-1371,-3-15-124,0 1-118,0-6 68,0-7-135,-1-8 163,-1-8-62,1-7 39,0-3-112,1-11-95,0-7 0,3-16-17,5-6-28,5-4 12,3 2 27,1 4-139,0 5-141,-2 6-235,-1 5-706,-3 7 1227,6 11 0,-11 1 0,5 7 0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1:45:51.851"/>
    </inkml:context>
    <inkml:brush xml:id="br0">
      <inkml:brushProperty name="width" value="0.04286" units="cm"/>
      <inkml:brushProperty name="height" value="0.04286" units="cm"/>
      <inkml:brushProperty name="color" value="#FFC114"/>
    </inkml:brush>
  </inkml:definitions>
  <inkml:trace contextRef="#ctx0" brushRef="#br0">22 1 11704,'-11'-1'3075,"1"4"-2375,10 13-11,0 3 34,1 5-202,1 2-6,1 2-134,1 2 89,-3-1-228,0-2 4,-1-1-56,0-5 57,0-5 44,-2-6-45,0-4-94,-1-3-113,1-2-39,1-1-56,1-6 56,0-5 73,7-11-68,1-4-5,10-4 0,1 1-11,0 0-84,1 5-51,-2 2-235,0 3-111,0 4-1010,-3 3-2335,-3 7 3837,-2 3 0,-5 2 0,-1 0 0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1:45:52.500"/>
    </inkml:context>
    <inkml:brush xml:id="br0">
      <inkml:brushProperty name="width" value="0.04286" units="cm"/>
      <inkml:brushProperty name="height" value="0.04286" units="cm"/>
      <inkml:brushProperty name="color" value="#FFC114"/>
    </inkml:brush>
  </inkml:definitions>
  <inkml:trace contextRef="#ctx0" brushRef="#br0">52 89 9817,'3'43'1663,"22"34"-1392,-12-51-164,38-15-411,-30-76 349,8-5 749,-41 19 1,-12 11-453,-9 36 1146,-26-12-1393,27 50 1646,16-14-1786,6-3 3146,5-4-3717,3-2-925,2-3-1388,9-4-3535,3-2 6464,9-1 0,-8-1 0,-4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0:34:05.8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172 1 16336,'-17'33'1669,"0"-1"-1439,2-16 44,-1 4-123,-2 1 23,0 4-84,0 2 0,1 4-90,2 4 6,4 2-6,4 5 5,4 2-5,3 1-50,8-1 50,4-3-365,11-5-923,3-8-863,7-13-4358,-2-7 6509,0-9 0,-14 1 0,-6-1 0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1:45:53.118"/>
    </inkml:context>
    <inkml:brush xml:id="br0">
      <inkml:brushProperty name="width" value="0.04286" units="cm"/>
      <inkml:brushProperty name="height" value="0.04286" units="cm"/>
      <inkml:brushProperty name="color" value="#FFC114"/>
    </inkml:brush>
  </inkml:definitions>
  <inkml:trace contextRef="#ctx0" brushRef="#br0">6 58 10830,'-3'-7'2017,"1"1"-919,2 6-23,0 0-11,2 0-33,1 0-191,2 4-213,0 4-335,0 5-6,0 7-146,-1 5 39,-2 3-129,0 5 29,-2-1-12,0 2 28,0-4 39,0-4 169,-1-1-163,0-13 78,-1-2-50,1-10-162,1-8 5,0-9 22,0-15-33,4-10 0,11-24 0,-1 18-11,11-8 22,-8 29 1,0 8-12,-3 4-73,2 7-90,-3 3 29,0 3-11,0 2-107,0 5-348,-3 2-1394,-2 11-3876,-5 2 5870,-1 1 0,-2-9 0,0-4 0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1:45:54.434"/>
    </inkml:context>
    <inkml:brush xml:id="br0">
      <inkml:brushProperty name="width" value="0.04286" units="cm"/>
      <inkml:brushProperty name="height" value="0.04286" units="cm"/>
      <inkml:brushProperty name="color" value="#FFC114"/>
    </inkml:brush>
  </inkml:definitions>
  <inkml:trace contextRef="#ctx0" brushRef="#br0">1 6 15944,'8'36'1176,"-2"-3"-1002,-6-17-84,0-1-6,0 4-73,0-5-22,0 0 61,2-4-39,0-1-5,2-3 55,-1 0-55,1 0 28,-2 0-29,2 2 68,-3 1-67,3 1-1,0 0-5,-1-1 51,2-1-79,0-1 61,-1-1-66,2-2 27,1-1 0,0-2 1,0 1 5,-1-2-6,1 1-111,-3-1 5,4 0 112,-2-1 44,2-5-10,5-12-28,-2 1 5,0-6 22,-4 9-27,-2 3-6,-2 2 6,0 3 78,0 0-28,-1-2-56,0 2 0,-1-4 11,0 1 34,-1-1 5,1 0 0,-1 1-44,0 1 0,0 2-1,0 3 1,0 1-1,0 0 191,0-1-11,0 1-95,-2-2 5,-2 1-95,-3-1 134,-1 0-66,-5-2-68,3 1 0,-2 0 0,5 1 11,0 0-22,1 0 22,0-1 11,0 0-22,1 0 6,1 1-1,-4-2 29,5 3-34,-4 0-62,2 3-44,0 0-51,-1 0-464,2 0-292,0 0-218,-1 0-931,0 2 2062,-4 6 0,3-5 0,-1 5 0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1:47:19.335"/>
    </inkml:context>
    <inkml:brush xml:id="br0">
      <inkml:brushProperty name="width" value="0.04286" units="cm"/>
      <inkml:brushProperty name="height" value="0.04286" units="cm"/>
      <inkml:brushProperty name="color" value="#004F8B"/>
    </inkml:brush>
  </inkml:definitions>
  <inkml:trace contextRef="#ctx0" brushRef="#br0">212 0 17400,'-9'24'1384,"1"0"-1244,8-2-56,0 4-50,0 8-6,0 3-22,-2 7-6,-1 1 0,-1 3 78,-1 1-78,2-2 6,-2-4-6,2-6 0,1-10 5,0-9 1,0-6-1,-3-6 1,-6-4-6,-1-6-6,-6-6 6,2-7 0,0-7 0,0-4-5,2-2 5,-1 0-39,0-22 39,5 12 78,0-14-67,6 17 56,3 3-67,1 5 0,0 1 0,5 7-5,1 2 5,9 2 11,14-4-5,-4 7-6,9-2 0,-9 9 5,-3 3-5,1 3 0,-4 1 0,1 0 0,2 10 6,-4 0 61,1 10-17,-8 1 1,-5 4-51,-1 5 33,-4 2 23,0 2 34,-3 16-84,-5-14 27,-3 10-33,-6-19 0,2-7-157,-3-2-403,1-8-958,-2-1 1518,-4 0 0,10-3 0,-2 0 0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1:47:20.273"/>
    </inkml:context>
    <inkml:brush xml:id="br0">
      <inkml:brushProperty name="width" value="0.04286" units="cm"/>
      <inkml:brushProperty name="height" value="0.04286" units="cm"/>
      <inkml:brushProperty name="color" value="#004F8B"/>
    </inkml:brush>
  </inkml:definitions>
  <inkml:trace contextRef="#ctx0" brushRef="#br0">62 1 18173,'-8'61'841,"1"1"-645,7-5-112,-4 4 45,0-4-124,-5-3 68,1-9-73,1-8-1199,-1-6-867,5-16 2066,0-15 0,3-3 0,0-8 0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1:47:20.566"/>
    </inkml:context>
    <inkml:brush xml:id="br0">
      <inkml:brushProperty name="width" value="0.04286" units="cm"/>
      <inkml:brushProperty name="height" value="0.04286" units="cm"/>
      <inkml:brushProperty name="color" value="#004F8B"/>
    </inkml:brush>
  </inkml:definitions>
  <inkml:trace contextRef="#ctx0" brushRef="#br0">0 5 17714,'72'-5'106,"-11"6"-100,-33 3 212,-8 6 113,-5 3 117,-7 5-100,-4 5-107,-4 6-101,-10 4-62,-2 1 62,-10-3-140,-2-4 101,-1-10-101,2-7-95,1-5-269,6-4-668,7-1-2535,3 0 3567,6-2 0,0 0 0,0 0 0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1:47:20.807"/>
    </inkml:context>
    <inkml:brush xml:id="br0">
      <inkml:brushProperty name="width" value="0.04286" units="cm"/>
      <inkml:brushProperty name="height" value="0.04286" units="cm"/>
      <inkml:brushProperty name="color" value="#004F8B"/>
    </inkml:brush>
  </inkml:definitions>
  <inkml:trace contextRef="#ctx0" brushRef="#br0">0 48 19008,'53'-1'-1563,"3"-6"-7665,-18-4 9228,4-3 0,-21 6 0,-7 2 0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1:47:21.241"/>
    </inkml:context>
    <inkml:brush xml:id="br0">
      <inkml:brushProperty name="width" value="0.04286" units="cm"/>
      <inkml:brushProperty name="height" value="0.04286" units="cm"/>
      <inkml:brushProperty name="color" value="#004F8B"/>
    </inkml:brush>
  </inkml:definitions>
  <inkml:trace contextRef="#ctx0" brushRef="#br0">7 60 16297,'-4'-11'2039,"1"7"-1944,3 17 129,0 11 68,2 9-113,4 8 28,1 6-128,2-1 44,0-5-56,3-8-11,-2-11 112,3-9 146,-2-9-29,3-2-128,2-13-96,1-4-55,4-13-6,1-6 6,-2-1-141,8-17-105,-10 13-404,3-8-1306,-6 15 1950,2-2 0,-8 16 0,1 0 0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1:47:21.797"/>
    </inkml:context>
    <inkml:brush xml:id="br0">
      <inkml:brushProperty name="width" value="0.04286" units="cm"/>
      <inkml:brushProperty name="height" value="0.04286" units="cm"/>
      <inkml:brushProperty name="color" value="#004F8B"/>
    </inkml:brush>
  </inkml:definitions>
  <inkml:trace contextRef="#ctx0" brushRef="#br0">232 83 16717,'4'-34'863,"-3"8"-578,-6 16-78,-3 2 1,0 5-24,-3 1 46,-4 2-56,-1 0 84,-2 0-124,-4 5-27,0 4-57,1 7 40,-1 9 11,3 4-6,1 4 62,4 3-101,4-3 44,4 1 7,4-11-107,9-3 0,4-16 28,9-3-28,4-1-6,2-5-173,1-2-146,7-14 258,-10 5 33,4-8 23,-12 6 6,-4-4 5,-1 1 0,-4 1-6,-2 4 0,-1 6-22,-1 7 28,2 3 62,1 6 95,3 19-118,-2-2-39,2 10-45,-6-16-173,1-6-589,-2-6-3405,7-20 4212,-3-5 0,2-1 0,-5 5 0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1:47:22.123"/>
    </inkml:context>
    <inkml:brush xml:id="br0">
      <inkml:brushProperty name="width" value="0.04286" units="cm"/>
      <inkml:brushProperty name="height" value="0.04286" units="cm"/>
      <inkml:brushProperty name="color" value="#004F8B"/>
    </inkml:brush>
  </inkml:definitions>
  <inkml:trace contextRef="#ctx0" brushRef="#br0">0 0 17960,'24'80'1379,"-6"-1"-1049,-14-12-5,-2 0-185,-1-1-39,-1-6-101,0-8-6,0-8-139,0-10-410,0-8-1254,0-7-3254,0-6 5063,0-6 0,0-4 0,0-3 0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1:47:23.067"/>
    </inkml:context>
    <inkml:brush xml:id="br0">
      <inkml:brushProperty name="width" value="0.04286" units="cm"/>
      <inkml:brushProperty name="height" value="0.04286" units="cm"/>
      <inkml:brushProperty name="color" value="#004F8B"/>
    </inkml:brush>
  </inkml:definitions>
  <inkml:trace contextRef="#ctx0" brushRef="#br0">47 0 17350,'-15'63'1064,"1"-2"-728,6-15-139,3-3-124,1-6-29,3-8-38,1-12 56,0-8-29,3-5 118,8-18-145,5-7-6,6-16-179,2-5-56,-1 1 10,0 1 152,-3 7 67,-4 8-22,-1 6 23,-6 6 10,-2 6 91,-4 3-96,0 2 140,-1 2 40,1 9 77,-1 5-50,1 12-27,1 6-24,0 2-49,2 10-107,1-17-129,0 3-476,-1-21-1322,-1-4-2022,1-5 3949,1-6 0,-2 3 0,-3-2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0:32:45.40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42 14930,'12'14'2129,"3"-2"-1737,-2-12-185,6 0 17,8 1-151,5-1-62,2 1-11,0-1-392,-2-4-526,-4-4-612,-3-7-2547,-6 1 4077,-3-1 0,-8 7 0,-4 3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0:34:06.1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1 12298,'-6'14'2957,"0"8"-2458,3 16-34,-1 11-56,-2 10-118,-1 6-168,-3 0-106,2-3-17,0-8-235,3-11-331,2-11-219,0-14-1001,3-9-2140,-1-10 3926,1-10 0,0 5 0,0-4 0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1:47:23.573"/>
    </inkml:context>
    <inkml:brush xml:id="br0">
      <inkml:brushProperty name="width" value="0.04286" units="cm"/>
      <inkml:brushProperty name="height" value="0.04286" units="cm"/>
      <inkml:brushProperty name="color" value="#004F8B"/>
    </inkml:brush>
  </inkml:definitions>
  <inkml:trace contextRef="#ctx0" brushRef="#br0">89 142 16124,'42'-3'520,"-7"-5"-340,-9-4-113,-8-3-6,-2-2 7,-6 3-63,-4 1 113,-4 0-17,-1 1-17,-1 1-79,-6 2 57,-4 1 22,-8 4 129,-1 2 145,-4 3 6,-4 7 118,1 7-62,-2 9-16,4 6-24,2 3-55,5 2-140,5-1-45,5 1-101,2-3-39,4-4-34,7-4-307,43-5-393,5-15-2481,34-9 3215,-13-17 0,-36 8 0,-9 1 0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1:47:24.633"/>
    </inkml:context>
    <inkml:brush xml:id="br0">
      <inkml:brushProperty name="width" value="0.04286" units="cm"/>
      <inkml:brushProperty name="height" value="0.04286" units="cm"/>
      <inkml:brushProperty name="color" value="#004F8B"/>
    </inkml:brush>
  </inkml:definitions>
  <inkml:trace contextRef="#ctx0" brushRef="#br0">374 0 20140,'-30'1'11,"-2"6"28,0 13-39,-7 5 0,-5 5 0,0 3 6,-1-2-1,6-1-5,7-6 0,11-7-117,10-6 111,6-4 6,6-4 90,13-1-23,7-1 34,19 1-23,7 2-67,8-1 17,2 1-28,1 1 0,-7 0-145,-3 1-393,-2-4-2515,-6 0 3053,-1-2 0,-19 0 0,-6 0 0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1:47:25.500"/>
    </inkml:context>
    <inkml:brush xml:id="br0">
      <inkml:brushProperty name="width" value="0.04286" units="cm"/>
      <inkml:brushProperty name="height" value="0.04286" units="cm"/>
      <inkml:brushProperty name="color" value="#004F8B"/>
    </inkml:brush>
  </inkml:definitions>
  <inkml:trace contextRef="#ctx0" brushRef="#br0">390 1 16185,'-3'34'639,"-3"3"89,-1 6-23,-7 2-290,-4 7-95,-7 0-192,-3-3-77,-3-1-3404,0-9 3359,0-4 61,-1-11-67,1-12 0,2-6-34,2-12 29,4-10 5,2-10 3386,5-13-3397,6-1-28,4-2 39,5 3 0,1 4 44,2 3-32,5 7 60,2 4-60,4 6 38,0 8-16,2 2 72,3 7 17,4 10 84,20 31-173,-7 1 44,13 25-44,-14-18-34,-2-4-168,-1-5-7840,11 6 8008,-15-18 0,-1-1 0,-18-21 0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1:42:00.80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 7554,'0'0'0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1:42:02.68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27 15844,'33'-3'1198,"-5"0"-991,-17-1-128,0 0-23,0 1-51,1 1-5,-3 0-224,1 2-537,-3-2-819,-2 2-2419,-1-2 3999,-3 2 0,0-1 0,-1 1 0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1:42:02.97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97 12354,'5'0'2968,"1"0"-2323,0 0-96,5-3-275,5-1-145,3-4-118,4-2-11,1-1-342,5-4-1691,-2 1 2033,0-3 0,-13 8 0,-5 3 0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1:42:03.82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0 112 17664,'28'-10'184,"1"-1"-178,1 1-6,1-1-605,-1-2-694,-2-2-1597,-6 1 2896,-6-1 0,-8 8 0,-3 2 0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1:42:04.13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64 13 14286,'-12'-8'1378,"2"3"-1277,7 13 45,0 8 11,-1 11-12,-2 8 34,0 5-72,0 4 66,1 1-10,1 0 61,2-3-62,0-3 45,2-6-128,0-6-79,0-7-213,0-7 163,2-6-40,5-4-442,5-7-622,10-16-6232,3-6 7386,4-15 0,-13 20 0,-5 3 0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1:42:04.77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17 12612,'3'36'1137,"-1"-2"-874,-2-11-67,0-1 5,0-3-61,0-7 79,0-5 223,1-5-77,0-2-46,2-3-201,1-6 22,2-7-135,1-4 34,1-3-39,1 2 0,-2 0 0,1 4-5,-2 3 5,1 3 0,-3 3 0,0 3 0,-2 3 5,0 1 208,3 12-50,-2 3-51,3 13-12,-1 0 18,0 12-118,-1-13 0,0 4-56,-2-20-739,0-5-2129,0-3 2924,-1-7 0,-1 4 0,0-5 0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1:42:05.03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32 14051,'18'5'1344,"0"-2"-1153,-8-3-96,4 0-95,1-2-146,0-1-1215,-1-4-2828,-3-1 4189,-3-2 0,-4 5 0,-1 1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0:34:06.3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32 17092,'51'-3'835,"-4"0"-835,-18-4-667,-1 2-654,-1 1-1872,-6 1 3193,-3 0 0,-9 1 0,-4 0 0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1:42:05.42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 15631,'22'21'621,"-4"-1"-391,-7-9-90,-2 0 22,-2-1-55,-1-1 27,-3 1-72,-1 0-6,-1 2 11,-1 2-28,-3 2 28,-4 2 17,-4 1 96,-1 0 234,0-2-84,1-3-38,4-4-147,3-3-145,2-2 0,2-3 6,3-1-6,5-1-79,7-4-906,17-10-5079,2-7 6064,8-9 0,-19 13 0,-6 4 0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1:42:07.71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 12763,'0'0'0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1:42:08.15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26 0 11250,'9'4'661,"-2"-1"-470,-7-1 84,0 0 229,0-1 89,0 1-27,2-1-174,0 1 0,3 0-207,-1 1 5,1 1-78,0 1 28,1 2-84,-1 1 124,-3 1 5,-1 2 11,-1 1-68,-2 2-128,-3 1-134,-5-2-987,-5 0-3712,-1-4 4833,0-3 0,7-4 0,3-1 0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1:42:08.94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0 11038,'0'0'0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1:42:10.28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14 4 14841,'-3'12'72,"1"-2"-49,2-10 44,-1 0 135,-2 0-113,1-1 1,0 0-85,2-1-5,0 0 0,0-1 45,0 0-39,0-1 27,0-1-38,1 3 5,1-1-51,0 3 12,1 0-62,-2 0-5,1 0 44,0 2-61,0 1-6,1 2 6,1 2 123,-2-4 73,-1 1 39,-1-4 1188,0 0-1575,0-1-1237,-1-1-3473,1-1 4985,0-1 0,0 2 0,0 0 0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1:47:56.99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127 1 13928,'6'30'929,"-2"-4"-559,-4-17 118,0 0-51,0 1-62,0 1-112,0 3-56,0 1-61,0 4-141,0 1 79,0 3-78,-1-1 56,-1 0-57,-1-2-5,-1-1-33,0-4-1,1-3 23,-2-3-17,1-3 22,-3-3-89,0-2 45,-3-1-174,0 0-656,-5-11 679,6 2 83,-3-9 22,6 3 96,1 2 35,0 0 138,-1-3 40,1 8-90,-2-3-50,4 7-62,1-1-5,1 1-6,1-2-39,0 0 33,0-7 12,0 3-6,0-3 67,3 6-67,2 3 5,2 1 12,3 2-11,1 1 22,3 3-23,0 3-5,10 7 51,-6-1-51,6 2 0,-8-3 11,2 0 45,-3 4-50,2 2-6,-1 3-51,1 1-419,0 0 470,14 6 0,-19-14 0,9 2 0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1:48:12.10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1 24575,'0'0'0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1:49:40.45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 17434,'36'11'90,"-4"-2"-85,-17-6 46,-1-1-51,-1-1 0,-1 0-891,1-1-145,-6-2-1725,0-1 2761,-6-3 0,0 2 0,-1 1 0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1:49:41.37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5 15305,'42'2'174,"-4"0"-174,-18-5 85,-1 1-85,-2 0-186,-3 1-1236,-1 1-2908,-3 0 4330,-3 0 0,-3 0 0,-2 0 0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1:49:41.73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37 13 12853,'-5'-7'1114,"2"2"-1108,3 5 481,0 0-39,0 6-39,0 5 28,0 9 5,-1 7 18,-1 5-158,-2 6 17,0 1-128,-1 4-68,1-3-84,1 0 17,0-5-50,2-7-1,0-6-5,1-7-61,0-8-1,0-3 62,3-3-95,6-6-980,13-10-3065,4-7 4140,9-9 0,-18 15 0,-3 2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0:34:06.5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0 13519,'-8'28'2224,"1"7"-1961,4 19 23,-1 9-57,0 9-111,0-1-118,1-5-28,2-9-611,0-13-784,1-14-2021,0-14 3444,1-8 0,-1-6 0,1-2 0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1:49:42.73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25 15272,'1'45'1664,"-1"-4"-1312,0-21-72,0-2 17,0-4-90,0-2-16,0-6-46,0-1 12,0-4-11,0 0-208,0-7 6,0-1-45,0-8-39,3-3-123,2-3-78,4-4 61,2 1 173,-1 1 23,0 4 28,-3 5-17,0 5 73,-2 4 23,-2 3 145,0 2 0,0 5-51,0 3 113,0 7-135,1 3-16,-2 1 72,1 1-34,-2-1 74,1-1-113,-2-2 17,2 4-302,0-9-1002,1 0-2550,-1-8 3759,0-2 0,0-1 0,0 0 0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1:49:43.07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10 15592,'26'-5'39,"-4"1"-106,-10 4-651,-2 0-2362,-1 0 3080,-3 0 0,-3 0 0,-1 0 0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1:49:43.45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 13592,'9'10'1825,"1"-1"-1477,-5-5 33,2 1 45,3 2-79,-2 0-56,0 1-84,0 1-89,-1 1-85,1 0 57,-3-1-51,1 1 62,-4-2 33,0 1-10,-2 0-40,0 3 56,-5 1 39,-2 3 11,-5 0 29,1-1-95,2-1-1,3-3-90,2-1-33,3-4-50,1 0 50,2-3 0,6-1-281,6-1-772,12-9-2587,2-4 3640,6-8 0,-16 8 0,-4 3 0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1:49:44.23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 13558,'0'0'0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1:49:44.47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10 1 14236,'4'2'2201,"0"3"-1534,-2 1-135,1 5-28,3 0-152,-1 4-150,-1 2-124,-3 2-78,0 3-1909,-6 11-2735,-3-8 4644,-4 5 0,3-20 0,3-4 0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1:49:45.23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0 16532,'12'5'-1053,"-2"-5"0,-10 5 0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1:49:45.82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34 0 17686,'-3'30'1154,"0"3"-941,0 1-118,-2 5-61,0 0-34,-1-1 0,2-5-6,1-4-128,2-7-304,1-5-693,0-6-1681,0-5-1870,1-3 4682,2-4 0,-1 1 0,2-1 0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1:49:46.25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11 11 15737,'-7'1'2274,"3"-1"-1944,11 0-5,1 0-134,8 0-23,0 0-101,1 0-16,0 0-46,-2-1-5,1-1-353,-4-1-1596,-3 1-3932,-3-1 5881,-4 3 0,-2-1 0,0 1 0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1:49:47.26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117 1 17686,'8'38'952,"-2"-1"-818,-9-11-66,-4 2-68,-3-1 84,-1-1-33,1-5 16,-1-6-28,1-5 56,0-5-39,0-3-56,0-6-56,1-4 51,0-8 5,1-4-39,1-12 44,4 9-10,0-5-23,3 12 22,0 1 0,3 3-27,1 0 33,3 3-6,1 1 6,0 1-11,4 2 11,-1 2 0,3 3 140,-2 8 11,0 6-28,0 9-55,-1 5-24,1 0-44,5 10-588,-2-13 588,8 2 0,-13-19 0,0-3 0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1:50:33.38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 16734,'29'11'67,"-4"-3"-67,-16-11-50,2 1-124,-1 1-22,0 0-50,-1 1-79,0 0-185,-3 0-851,-1 0-689,-2 0 2050,-2 0 0,0 0 0,-1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0:34:07.0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148 80 14281,'-7'-23'1047,"0"2"-593,2 11 50,-1 0-28,-1 2-45,-1 4-112,-2 1-83,0 3-91,-3 10-10,-1 5 72,-1 13 0,2 4-28,1 3-11,4 0-162,0-4 51,6-5-57,0-8 61,2-9-55,4-5 22,4-7-28,6-9-56,6-7-326,2-7-94,0 0 224,-2 3-39,-2 4 241,-3 7 44,1 4 12,-7 5 16,2 2 224,-6 1 79,1 0-67,0 2-45,5 6-213,-3 0-689,6 2-2369,-4-6 3058,2-3 0,-6-1 0,-3 0 0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1:50:34.09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27 15093,'31'3'650,"-5"-1"-314,-20-3-45,2 1-78,-2 0-129,2 0 61,0 0-111,0 0 50,1 0-45,-1 0 12,1-1-40,-3-2 34,0-2 11,-4 2-56,0-2-118,-2 2-677,0 0-2913,0 0 3708,0 1 0,0 0 0,0 1 0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1:51:41.5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14981,'5'32'11,"-1"-4"-6,-4-20 1,0 1-12,0-1-66,0 1-455,0-5-5780,0 0 6307,0-13 0,0 7 0,0-7 0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1:51:42.6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47 30 14146,'-13'38'1288,"2"-4"-940,6-21-141,1 4 23,-1 4-57,1 2-66,2 3-18,-1-2-89,3 0 68,0-5 184,4-5 414,7-7-106,7-4-179,9-6-135,3-6-60,1-5-29,-5-4-40,-1 2-16,-7 2-62,-3 3 146,-5 2-79,-4 1-5,-1-1-62,-4-2-39,1-3 0,-2-5 0,0-1 0,-3-4 0,-2 1 0,-3 2-44,-2 2 38,0 7-72,0 2-96,0 5-252,0 2-510,-1 2-906,-5 3-4325,-1 7 6167,-4 2 0,10-2 0,2-2 0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1:51:44.8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0 15625,'-2'35'213,"0"-6"-213,-1-20 11,1-3-5,1-2 27,1-2-33,0-2-313,0 2-192,0 1-564,0 4-326,0 5-280,-1 3 74,0 6 1601,-2 0 0,2-8 0,0-4 0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1:51:45.9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85 63 19070,'-24'12'465,"5"1"-460,9-2-5,3 3 6,-1 2-12,2 0-33,1 0 34,2-2-18,1-2 12,2 0-34,0-2 45,0 0-5,2 0-1,4 0-61,3-1-40,4 0-33,1-2-95,0-1 10,2-3-55,0-2 90,3-1 151,-1-4-6,0-4-28,0-6 0,-1-6 73,-1-2 0,-2 2 6,-3 0 0,-3 3 100,-3 2-72,-1 3 72,-3-5-28,0 6-27,-1-5 10,0 5 40,-5-5-62,-1 3-39,-5-2 45,1 5 50,0 5-61,0 0-34,1 4-202,-2 0-526,-1 5-1321,-3 6 2049,-1 6 0,8-5 0,1-2 0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1:51:48.0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 0 15989,'-13'40'39,"4"-9"-50,6-24 6,2-3 5,1-1-6,0 0 6,0 1-84,0-1-258,0 2-991,0-1-2364,0-1 3697,0-2 0,0-1 0,0 0 0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1:51:48.9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74 84 16656,'-22'45'481,"3"-4"-391,9-19-85,2 2 51,1 1-56,3-2 0,2-3-145,1-5-29,1-4 135,3-3 39,6-4 386,6-2-274,6-2-112,3-1 0,1-4-33,1-1-23,-3-3 56,0 0 0,-4-2-34,-2-2 29,-4-2 5,-1-4 106,-2-13 12,-3 3-68,-2-10 40,-4 11-18,-1 2 46,0 4-118,-1 4 174,-3 5 279,-7 0-262,0 7-85,-5-1 7,4 6-108,-3 0-10,1 1-1,-2 0 6,1 4-11,-4 7-23,7 2-252,-3 4-554,9-4-918,-2 6-5838,0-1 7596,-1 4 0,4-11 0,1-2 0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1:47:26.785"/>
    </inkml:context>
    <inkml:brush xml:id="br0">
      <inkml:brushProperty name="width" value="0.04286" units="cm"/>
      <inkml:brushProperty name="height" value="0.04286" units="cm"/>
      <inkml:brushProperty name="color" value="#004F8B"/>
    </inkml:brush>
  </inkml:definitions>
  <inkml:trace contextRef="#ctx0" brushRef="#br0">53 1 17087,'27'0'134,"-1"0"-78,-10 3 135,-6 0 5,-3 7-163,-5 4-33,-2 10-285,-2 7 10,-7 7 74,-6 1 201,-7 0 0,-2-7 274,2-8 208,5-7 27,2-8-145,7-2-179,2-6-101,5 1-78,1-2 101,7-5-96,6-5-22,11-8 11,4-3-1009,7-3-749,1-1 1758,9-2 0,-21 13 0,-1 2 0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1:47:27.309"/>
    </inkml:context>
    <inkml:brush xml:id="br0">
      <inkml:brushProperty name="width" value="0.04286" units="cm"/>
      <inkml:brushProperty name="height" value="0.04286" units="cm"/>
      <inkml:brushProperty name="color" value="#004F8B"/>
    </inkml:brush>
  </inkml:definitions>
  <inkml:trace contextRef="#ctx0" brushRef="#br0">198 789 14320,'-43'-22'509,"5"-4"-10,19-7 140,-3-5 10,2-1-257,1 1-140,5 0-100,2 4-113,6-1 0,2 0-33,3-3 66,1-3-72,1-5 45,5 0-39,4-4-6,6 3 0,4 2-34,2 2 23,2 8-39,1 6 44,2 12 12,2 7 72,3 7-72,3 16 50,20 23-6,-12 4 68,12 19-118,-20-15 84,-5-2 89,-6 0 555,-7 23-425,-8-13-39,-7 21-7,-11-19-106,-7 3 17,-9-3-39,-6-4-95,-2-8 44,-2-10-78,0-15 0,-1-7-481,3-7-1363,3-17-4194,8-3 6038,4-13 0,10 14 0,3 3 0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1:47:29.188"/>
    </inkml:context>
    <inkml:brush xml:id="br0">
      <inkml:brushProperty name="width" value="0.04286" units="cm"/>
      <inkml:brushProperty name="height" value="0.04286" units="cm"/>
      <inkml:brushProperty name="color" value="#004F8B"/>
    </inkml:brush>
  </inkml:definitions>
  <inkml:trace contextRef="#ctx0" brushRef="#br0">0 139 18812,'46'-18'22,"1"1"-22,-3 5-67,-1-2-588,-5 1-678,-6-1-835,-3 1-2363,-7 0 4531,-5 0 0,-9 7 0,-4 1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0:34:07.4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7621,'0'24'0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1:47:29.456"/>
    </inkml:context>
    <inkml:brush xml:id="br0">
      <inkml:brushProperty name="width" value="0.04286" units="cm"/>
      <inkml:brushProperty name="height" value="0.04286" units="cm"/>
      <inkml:brushProperty name="color" value="#004F8B"/>
    </inkml:brush>
  </inkml:definitions>
  <inkml:trace contextRef="#ctx0" brushRef="#br0">100 3 13323,'-16'-2'2241,"1"12"-1849,7 24 140,-1 20 22,-2 15-56,1 12-150,0 6-136,0-1-10,5-8-90,0-11 45,4-17-107,1-16 1,0-14-46,3-12-5,7-13-997,13-26-1803,3-11 2800,10-23 0,-18 29 0,-3 7 0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1:47:30.686"/>
    </inkml:context>
    <inkml:brush xml:id="br0">
      <inkml:brushProperty name="width" value="0.04286" units="cm"/>
      <inkml:brushProperty name="height" value="0.04286" units="cm"/>
      <inkml:brushProperty name="color" value="#004F8B"/>
    </inkml:brush>
  </inkml:definitions>
  <inkml:trace contextRef="#ctx0" brushRef="#br0">272 27 17927,'-27'-15'694,"1"4"-559,3 11-102,-3 1 69,-1 5-97,-1 2 68,1 6-67,3-1 44,4 1-5,2-2-39,7-2-6,3-2 5,3 0 62,3 0-67,2 2 0,0 1-33,7 3 33,4 0-6,9 2 6,5 1-33,1-4 27,3-1 0,-2-2-72,-3-2 78,-4-1 0,-3-4 6,-6 0-6,-4-1 5,-5 0 62,0 2-61,-2-2 56,-8 4-62,-6 0 106,-10 2-22,-5 0 67,-2 0-151,0-1 45,4-3-45,4 0-112,2-3-779,10-5 891,2-13 0,9 10 0,0-9 0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1:47:31.799"/>
    </inkml:context>
    <inkml:brush xml:id="br0">
      <inkml:brushProperty name="width" value="0.04286" units="cm"/>
      <inkml:brushProperty name="height" value="0.04286" units="cm"/>
      <inkml:brushProperty name="color" value="#004F8B"/>
    </inkml:brush>
  </inkml:definitions>
  <inkml:trace contextRef="#ctx0" brushRef="#br0">0 0 12970,'15'62'1512,"-4"6"-1125,-11 2 10,0 11 97,0 7-80,2 5-61,-1-3-68,2-8-189,1-7-96,0-12-96,3-11-828,2-12-1221,2-14-2936,-1-9 5081,0-11 0,-5-4 0,-2-2 0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1:47:32.449"/>
    </inkml:context>
    <inkml:brush xml:id="br0">
      <inkml:brushProperty name="width" value="0.04286" units="cm"/>
      <inkml:brushProperty name="height" value="0.04286" units="cm"/>
      <inkml:brushProperty name="color" value="#004F8B"/>
    </inkml:brush>
  </inkml:definitions>
  <inkml:trace contextRef="#ctx0" brushRef="#br0">66 0 17048,'-9'39'1882,"0"3"-1507,8 9-196,-3 13 17,-1 13-106,-1 13-90,-3 5-73,1 3-296,0-5-495,4-11-883,2-17-1261,2-22-1215,5-19 4223,0-16 0,1-7 0,-1-1 0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1:47:33.208"/>
    </inkml:context>
    <inkml:brush xml:id="br0">
      <inkml:brushProperty name="width" value="0.04286" units="cm"/>
      <inkml:brushProperty name="height" value="0.04286" units="cm"/>
      <inkml:brushProperty name="color" value="#004F8B"/>
    </inkml:brush>
  </inkml:definitions>
  <inkml:trace contextRef="#ctx0" brushRef="#br0">79 1 17529,'29'5'1210,"-1"1"-1025,-5 3-95,3-1-51,-1 1 12,0 0-18,-2 0 18,-4-1-35,-4-2 85,-4 0-62,-6-3 40,-1-1 50,-2 1 95,-1-2 61,-1 1-195,-3-1 139,-9 3-83,-5 1 134,-10 3-123,-4 4-23,-5 5-128,-1 3 44,2 3-50,-9 10-50,16-10-337,-2 2-335,21-17 722,4-14 0,5 4 0,0-7 0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1:47:34.643"/>
    </inkml:context>
    <inkml:brush xml:id="br0">
      <inkml:brushProperty name="width" value="0.04286" units="cm"/>
      <inkml:brushProperty name="height" value="0.04286" units="cm"/>
      <inkml:brushProperty name="color" value="#004F8B"/>
    </inkml:brush>
  </inkml:definitions>
  <inkml:trace contextRef="#ctx0" brushRef="#br0">1 31 16521,'57'8'-1720,"5"-8"-8111,-17-8 9794,0-8 0,-21 8 0,-9 1 1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1:47:36.139"/>
    </inkml:context>
    <inkml:brush xml:id="br0">
      <inkml:brushProperty name="width" value="0.04286" units="cm"/>
      <inkml:brushProperty name="height" value="0.04286" units="cm"/>
      <inkml:brushProperty name="color" value="#004F8B"/>
    </inkml:brush>
  </inkml:definitions>
  <inkml:trace contextRef="#ctx0" brushRef="#br0">273 47 17148,'-45'-22'913,"7"5"-728,24 12-56,-1 3-96,-1 1 141,2 2-124,-1 8 118,0 2-60,1 7-24,0 0 39,3 1 45,-2 1 22,3-1-123,-1 0 124,1 1-74,1 0 1,3 1-34,3 8-84,3-8-6,9 6-5,6-15 22,11-3-22,7-6 22,3-2 6,2-7-230,16-12-694,-13-8-2650,10-8 3557,-20 3 0,-14 15 0,-7 4 0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1:47:36.600"/>
    </inkml:context>
    <inkml:brush xml:id="br0">
      <inkml:brushProperty name="width" value="0.04286" units="cm"/>
      <inkml:brushProperty name="height" value="0.04286" units="cm"/>
      <inkml:brushProperty name="color" value="#004F8B"/>
    </inkml:brush>
  </inkml:definitions>
  <inkml:trace contextRef="#ctx0" brushRef="#br0">1 26 16096,'22'67'1898,"-4"-5"-1327,-10-21-122,-3-1-91,-3-5-134,-2-9 0,0-6-134,0-10 117,2-5-145,2-4 111,5-4-139,5-7-23,4-6 62,5-12-73,1-1 0,1-6 0,1 0 89,-5 0-83,-2 1 39,-5 4-45,-5 2-134,-5 8-650,0 4-2370,-4 8 3154,1 3 0,-1 4 0,0 1 0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1:48:08.099"/>
    </inkml:context>
    <inkml:brush xml:id="br0">
      <inkml:brushProperty name="width" value="0.04286" units="cm"/>
      <inkml:brushProperty name="height" value="0.04286" units="cm"/>
      <inkml:brushProperty name="color" value="#004F8B"/>
    </inkml:brush>
  </inkml:definitions>
  <inkml:trace contextRef="#ctx0" brushRef="#br0">54 1 17686,'-16'23'308,"3"-1"-308,13-10 0,0 4 0,0 2 6,0 7-12,0 4 12,0 6 50,0 9-56,-2 7 44,0 7-44,-1 4 0,1 0 0,-1-2 0,0-3-5,2-7-74,-1-4-44,2-5-364,-1-6-398,0-4-415,-1-7-1892,0-5 3192,2-6 0,-1-6 0,1-5 0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1:48:08.840"/>
    </inkml:context>
    <inkml:brush xml:id="br0">
      <inkml:brushProperty name="width" value="0.04286" units="cm"/>
      <inkml:brushProperty name="height" value="0.04286" units="cm"/>
      <inkml:brushProperty name="color" value="#004F8B"/>
    </inkml:brush>
  </inkml:definitions>
  <inkml:trace contextRef="#ctx0" brushRef="#br0">84 1 16695,'-18'33'1243,"3"6"-840,13 14-123,-1 11-61,-3 13-79,-1 7-106,0 2-34,-1 0-253,1-6-1057,3-5-6980,0-14 8290,3-10 0,0-24 0,1-11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0:34:07.6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 15 18582,'-4'-8'802,"0"2"-1766,9 6-1848,1 0 2812,5 0 0,-4 0 0,-2 0 0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1:56:57.202"/>
    </inkml:context>
    <inkml:brush xml:id="br0">
      <inkml:brushProperty name="width" value="0.04286" units="cm"/>
      <inkml:brushProperty name="height" value="0.04286" units="cm"/>
      <inkml:brushProperty name="color" value="#004F8B"/>
    </inkml:brush>
  </inkml:definitions>
  <inkml:trace contextRef="#ctx0" brushRef="#br0">1 0 16376,'40'5'308,"-9"-2"-208,-24-3-60,-2 0 55,0 0-34,1 0 102,0 0-74,-2 0-10,1 0-23,2 0 11,-4 0 45,2 1-50,-2 0-6,-2 0-17,3-1 45,-4 0-11,1 0 11,0 0-12,2 0 12,0 0 0,-1 0-16,2 0-1,-1 2-62,-2-2 7,2 2 32,-2-1 12,-1 0-50,1 2 61,-1-1-61,2 0-6,-1 2 39,3-3-33,-1 2-6,-2-3 33,3 1-27,-3-1 44,2 1-39,1 2-11,-3-2 6,2 2 16,-3-3-22,4 4-11,-3-3 11,2 2 34,1 1-29,-2-1-5,2 0 6,-2-1-6,-1-1 45,-1-1-40,1 0-5,-1 0-5,2 0-186,0 0-710,-2 0-1805,3 0 2706,-3-2 0,1 1 0,-1-2 0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0T06:24:08.5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724 132 16952,'-62'-16'1120,"-3"1"-834,2 4-79,-7 1-95,-2-3-73,0 3-33,5-3 0,7 3 5,7 0-11,10 2-11,8 3 5,10 0 6,7 4-6,9-1-27,2 2-29,6 0-33,-1 0-157,2 0-353,0-1-408,0 0-220,0 0-290,2 1-606,4 0 2129,2 0 0,0 0 0,-3 0 0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0T06:24:08.9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531 40 15070,'-60'-22'157,"3"5"22,21 17 51,-6 6 0,-4 2 22,-1 7-73,0 1 224,4 1-207,5-1-128,6-1 16,9 1-84,3-3 5,6 1 51,2-1 34,5-1 16,2-1 135,4 0-157,1 2-84,10 4-62,5 2-514,16 5-875,11 9-2655,3 0 4106,1 3 0,-20-17 0,-11-6 0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0T06:24:20.1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180 491 14673,'-35'11'-107,"6"-1"-33,14-11 23,4 1-7,1 0 40,1 0 34,1 0 50,-2 5 6,-1 6 44,0 8-44,2 6-1,1 5-5,3 3 62,0 3 39,3 0-6,1-2-6,1-1-16,0-6 90,0-4-57,1-5-100,4-8-6,3-4 190,5-4 79,5-7-146,2-10-95,17-41-140,-8-4 31,-9 15 0,0-2-76,6-33 56,-5-3-11,-3 2 5,-10 29 1,0 1 56,1-18 44,0-10-39,-8 42 40,1 6-6,-2 7 11,0 7 0,0 3 33,0 7 23,0 2 202,0 4-141,0 1-5,-3 3-72,-4 8 100,-4 9-23,-4 12-27,-1 10-17,1 9-34,-2 41 29,7-17-68,5-23 0,1 1 5,3 22-5,1-2-84,0-3-56,6-9-146,1-8-106,4-12-280,2-10-756,-3-13-314,1-9-2739,-1-10 4481,-2-13 0,-3 6 0,-2-5 0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0T06:24:20.3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 0 15462,'-11'77'118,"3"-5"-112,8-29-6,0 0-258,1-8-420,2-8-828,2-8-656,3-11-2308,-1-11 4470,1-12 0,-4 5 0,-1-3 0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0T06:24:20.5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15732,'12'3'2100,"-1"0"-2100,-13-3-152,2 0-212,9 1-576,5 7-528,18 5-2537,2 7 4005,6 0 0,-19-8 0,-5-5 0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0T06:24:21.1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267 26 10909,'-14'-14'2526,"0"3"-2117,3 11 28,-1 3 22,-4 0-6,1 5-60,-2-1-91,-1 1-10,-2 0-46,1-1-61,1-1 28,0 0 11,2-2-23,2 2-61,0-2 17,5 2 11,0-2-11,4 2-56,0-1-101,3 3 5,1 2 6,1 5 23,4 5-34,10 8-34,23 16-139,-1-8-96,11 8 23,-15-17 83,1 2 163,-15-11 151,0 1 320,-14-14 89,-3-1-73,-1-4-217,-3 2-41,-8-2-27,-6 0-62,-10 0-56,-1 0-84,-2 0-73,-4-5-185,10 0-448,-1-3-834,13-2-661,6-4-2650,2-1 4851,4-6 0,0 10 0,0 2 0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0T06:24:21.4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60 17568,'58'1'269,"-2"0"-157,-13-1-50,-2 0-62,-7-3-34,-6 0-335,-9-4-387,-5 1-426,-7-4-1747,-2 0 2929,-5-1 0,0 4 0,0 2 0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0T06:24:21.7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3 13144,'-21'-2'1568,"4"12"-1115,16 19-15,-1 21 77,-1 12-17,-2 13-22,0 4-123,-3-2-95,1-6-113,-1-9-77,3-10-7,2-8-22,1-10-39,2-7 0,0-6-117,0-6-516,0-7-621,0-3 10,6-5-16,11-28-1770,9-6 3030,8-28 0,-14 28 0,-6 6 0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0T06:24:22.4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 0 16964,'-12'49'1052,"6"3"-867,13-1-78,2 4-23,-5 2-79,-1-3 29,-3-5-23,0-10 28,0-9 17,0-11 45,0-11 5,0-4 41,0-4 66,0 0-57,1-8-77,1-9-29,4-14-50,3-10 11,4-8-5,2-2 22,4 1-28,1 4-6,4 9-190,12-4 40,-6 17-52,8-2-50,-10 15-89,-5 4-191,-2 1-487,-5 4-1030,-4 1 2055,-5 11 0,-3-8 0,-3 8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0:34:08.7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0 641 15586,'2'-54'1277,"-1"-2"-807,2 0 12,0-4-6,3-6-157,0 4-83,1 2-180,0 10-45,1 5 45,2 10-22,0 6-34,1 5-45,0 7 45,-1 3 0,2 6 0,-1 4 0,0 3-39,-2 9 39,-3 6 112,-3 11-28,-2 6-23,-7 3-55,-4 0 0,-7-1 66,-3-5-32,1-6 77,1-8-111,3-5-6,4-6 11,3-2-17,5-2 6,1-2-78,8-2 78,21 1-6,1 1-5,17 1 11,-12 2 0,-3 3-39,-5 1 39,-5 3 28,-9 0 252,-4 2-106,-6 0-46,-10 1 63,-4-3-186,-12-1 46,-1-3-51,-3-1-45,2-2-952,-1 0-2515,14 0 3512,1 4 0,13-3 0,0 3 0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0T06:24:22.9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12270,'0'0'0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0T06:24:24.5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42 75 16040,'7'-21'0,"1"3"-12,-4 15 7,2 1-1,-2-1-5,0 3-28,-2-2-12,0 2 51,-2 0 51,-3 2-6,-2-1 39,-4 1-12,1 0 18,0-2-79,3 0 28,0 0-39,4 0 0,-1 0 0,2-2-33,0-2 33,3-3-39,2-2-51,3 4-123,2 2-134,-1 3 246,-2 0 101,-3 9 79,-1 2-29,-3 10 17,0-1-16,0-1 38,0-4 34,0-4 17,-2-6-33,-1-2-34,-3-3-68,-4-1 152,-2-7 5,-1-4-156,2-6-6,0 0-45,4 2-5,2 3-23,4 3-5,1 4-90,0 1 28,4 3 22,1 1-5,5 1-51,0 0 174,-5 3 0,0 0 39,-5 2 62,0-2-28,0 0 28,0-2-146,0 0-11,0-5 6,0-2-220,1-2-587,-1 3-2811,3 2 3668,-2 3 0,0 0 0,-1 0 0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0T06:24:25.9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14908,'2'51'807,"-1"-5"-578,-1-18-38,0 3-102,0 2-38,1-1-51,4-4 0,2-5-67,4-5-40,2-8-5,2-4 112,4-5 0,-1-1 0,3 0-11,0-4-39,-2-3 44,0-6-78,-4-3 34,-4-2 44,-3-3 6,-4-2 0,-3-10 45,-1 7 33,0-3 90,-6 11 51,0 3 38,-6 4-55,-1 3 106,-1 5-123,-1 1-113,1 2-60,0 0 32,1 0-44,0 0 0,0 5-196,1 1-554,2 9-505,2 0-1562,5 6-1838,0-5 4655,3 1 0,0-9 0,0-4 0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0T06:24:26.3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329 8 14577,'-47'-4'499,"8"1"-174,24 8 22,2 0 17,0 4-39,0 1-73,2 9-89,-2 3 44,3 13 11,-1 7 96,3 15-23,0 10-117,1 10-51,2 7-310,0 4 237,2 3-11,-2-1-33,2-4 5,-3-7-5,1-10-6,-2-10 0,-1-12-325,-2-5-201,0-21-690,0-5-425,1-17-1148,1-24-4068,-2-9 6857,2-21 0,3 24 0,2 6 0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0T06:24:26.5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14 15967,'3'10'957,"5"-1"-873,8-14 0,11 1-78,12 0 5,3 2-11,5-1-336,-1 3-784,11-3-2583,-4-1 3703,5 1 0,-28 0 0,-8 1 0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0T06:24:27.6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12 17949,'60'11'252,"-2"-1"-252,-14-7-145,-2-1-443,-1 0-667,-7-2-448,-6-2-2111,-6-5 3814,-8-5 0,-6 2 0,-6 2 0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0T06:24:27.9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48 0 13989,'-18'4'1580,"5"8"-1233,13 22 68,0 14-29,0 13-95,0 11-111,0 1-74,0 4-33,-3-7 16,-1-2 46,-1-9 61,2-6 129,1-6-40,2-6-61,0-4-101,0-7-111,0-6-12,0-10-174,8-7 101,3-5-72,14-15-628,7-12-1170,19-36-2852,3-7 4795,-22 26 0,-2 1 0,3-3 0,-9 12 0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0T06:24:28.7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218 0 18095,'-35'2'106,"4"0"-67,12-2 23,3 4-62,1 4 6,3 4 72,2 3-16,4-2-57,2 0 6,3 0 17,1 0-28,0 0-33,3 1 27,6 1-50,8 1-61,7-1-107,4 0-90,3-2 12,-3-2 128,-2 0 101,-5-2 28,-7-1 45,-4-2 258,-6 5 28,-1 1 111,-3 4-50,-4 2 63,-6 1 27,-5 1-96,-6 1-89,-1-6-5,-11-1-247,10-8-51,-10-2-38,10-8-169,0-7-739,-2-15 997,-1-19 0,11 18 0,2-3 0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0T06:47:48.822"/>
    </inkml:context>
    <inkml:brush xml:id="br0">
      <inkml:brushProperty name="width" value="0.04286" units="cm"/>
      <inkml:brushProperty name="height" value="0.04286" units="cm"/>
      <inkml:brushProperty name="color" value="#004F8B"/>
    </inkml:brush>
  </inkml:definitions>
  <inkml:trace contextRef="#ctx0" brushRef="#br0">73 0 19081,'8'61'387,"-1"-5"-387,-13-22-404,-7 4-1808,-7-1 2212,-5-1 0,11-17 0,4-8 0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0T06:47:50.424"/>
    </inkml:context>
    <inkml:brush xml:id="br0">
      <inkml:brushProperty name="width" value="0.04286" units="cm"/>
      <inkml:brushProperty name="height" value="0.04286" units="cm"/>
      <inkml:brushProperty name="color" value="#004F8B"/>
    </inkml:brush>
  </inkml:definitions>
  <inkml:trace contextRef="#ctx0" brushRef="#br0">1 116 17703,'32'-28'1069,"-1"4"-978,-13 8-24,0 3-61,1 0-6,-4 3 0,2 3-68,-3 4 63,0 2 10,1 1 23,0 0-28,-1 1-33,1 4-2,-2 5 35,-2 4 80,-1 6-80,-2 3 22,-3 3 17,0 0-11,-2-1 11,2-4 62,1-8-17,3-4 426,13-5-353,0-4-68,12-8-78,-5-5-22,2-7-123,-3-2-180,-1 1-790,-1-4 1104,3-10 0,-14 15 0,1-3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0:34:09.0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39 1 17333,'-18'37'1126,"1"-1"-997,16-10-101,-1-2-28,2-7-678,0-6-1187,1-5-3215,5-11 5080,3-7 0,-2 3 0,-1-1 0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0T06:47:51.098"/>
    </inkml:context>
    <inkml:brush xml:id="br0">
      <inkml:brushProperty name="width" value="0.04286" units="cm"/>
      <inkml:brushProperty name="height" value="0.04286" units="cm"/>
      <inkml:brushProperty name="color" value="#004F8B"/>
    </inkml:brush>
  </inkml:definitions>
  <inkml:trace contextRef="#ctx0" brushRef="#br0">0 67 19591,'48'3'347,"3"-1"-347,5-2-90,-1 0-83,-3-5-158,-8-4-235,-8-4-347,-11 0-660,-12 1-1536,-8 4 3109,-5 2 0,0 2 0,0 3 0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0T06:47:57.814"/>
    </inkml:context>
    <inkml:brush xml:id="br0">
      <inkml:brushProperty name="width" value="0.04286" units="cm"/>
      <inkml:brushProperty name="height" value="0.04286" units="cm"/>
      <inkml:brushProperty name="color" value="#004F8B"/>
    </inkml:brush>
  </inkml:definitions>
  <inkml:trace contextRef="#ctx0" brushRef="#br0">185 0 17137,'9'63'185,"-2"-5"-179,-20-24 55,1 4-22,-1-1 29,0 4-57,-1-1-11,1 1-1630,-8 16 1619,7-16 376,-5 12-365,2-4 140,1 2-79,2-4-72,3 1 5,6-27 1193,1 1-1221,3-13-72,5-3 16,10-3-156,11-6-913,24-23 1159,29-28 0,-33 19 0,7-8 0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0T06:47:58.917"/>
    </inkml:context>
    <inkml:brush xml:id="br0">
      <inkml:brushProperty name="width" value="0.04286" units="cm"/>
      <inkml:brushProperty name="height" value="0.04286" units="cm"/>
      <inkml:brushProperty name="color" value="#004F8B"/>
    </inkml:brush>
  </inkml:definitions>
  <inkml:trace contextRef="#ctx0" brushRef="#br0">56 63 14762,'0'59'706,"-4"-5"-353,-2-22-218,-4-1-91,0 0-4,2-6-40,0-3 0,3-8 0,2-5 16,1-6-10,2-1-40,0-2 34,0-10 0,0-4-106,4-12 100,2-4-27,5 1 33,1-2 0,1 3 22,0 2-16,0 3-6,0 1 0,0 1-11,1-1 5,-1 1-67,2 5 40,-2 1-107,-3 8 89,1 3 51,-6 4 11,3 0 29,-5 4 77,2 8 85,-2 18-96,-1 0-33,0 11 78,-2-8-78,0-2 140,0-1-34,-3 5-179,2-8 0,-2 1 0,3-10-168,0-5-174,0-3-369,0-5-622,9-4-1793,0-5 3126,10-6 0,-9 3 0,-2-1 0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0T06:47:59.383"/>
    </inkml:context>
    <inkml:brush xml:id="br0">
      <inkml:brushProperty name="width" value="0.04286" units="cm"/>
      <inkml:brushProperty name="height" value="0.04286" units="cm"/>
      <inkml:brushProperty name="color" value="#004F8B"/>
    </inkml:brush>
  </inkml:definitions>
  <inkml:trace contextRef="#ctx0" brushRef="#br0">0 60 17680,'72'3'-100,"-9"0"-343,-29-3-55,-6-2-225,-2-2-285,-5-6 1008,1-12 0,-10 11 0,-1-5 0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0T06:47:59.850"/>
    </inkml:context>
    <inkml:brush xml:id="br0">
      <inkml:brushProperty name="width" value="0.04286" units="cm"/>
      <inkml:brushProperty name="height" value="0.04286" units="cm"/>
      <inkml:brushProperty name="color" value="#004F8B"/>
    </inkml:brush>
  </inkml:definitions>
  <inkml:trace contextRef="#ctx0" brushRef="#br0">42 0 12937,'5'17'2615,"5"-2"-2150,0-6 11,3 3 51,2 0-180,-4 3-95,0-1-163,-1 0-38,-1 0-18,-1-1-27,-3 3-12,-2 2 62,-2 5-16,-1 3 10,-7 5 0,-5 1-50,-11 4-44,-2-3 44,-1-2 11,4-7 118,5-4 11,4-7 184,8-5-150,2-5 34,3-1 139,0-2-61,5 0-180,6 0 29,6 0-130,9-3-5,0-5-190,3-7-230,1-6-2487,12-23-5510,-11 11 8417,8-16 0,-25 31 0,-4 4 0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0T06:48:02.474"/>
    </inkml:context>
    <inkml:brush xml:id="br0">
      <inkml:brushProperty name="width" value="0.04286" units="cm"/>
      <inkml:brushProperty name="height" value="0.04286" units="cm"/>
      <inkml:brushProperty name="color" value="#004F8B"/>
    </inkml:brush>
  </inkml:definitions>
  <inkml:trace contextRef="#ctx0" brushRef="#br0">13 0 13172,'-5'31'-1748,"-3"-9"0,13-17 1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0T06:48:03.534"/>
    </inkml:context>
    <inkml:brush xml:id="br0">
      <inkml:brushProperty name="width" value="0.04286" units="cm"/>
      <inkml:brushProperty name="height" value="0.04286" units="cm"/>
      <inkml:brushProperty name="color" value="#004F8B"/>
    </inkml:brush>
  </inkml:definitions>
  <inkml:trace contextRef="#ctx0" brushRef="#br0">130 0 16292,'-13'38'750,"1"-1"-750,2-4-151,-3 1-1036,-3 9-2124,-4-2 3311,-2 2 0,9-20 0,3-7 0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0T06:48:07.334"/>
    </inkml:context>
    <inkml:brush xml:id="br0">
      <inkml:brushProperty name="width" value="0.04286" units="cm"/>
      <inkml:brushProperty name="height" value="0.04286" units="cm"/>
      <inkml:brushProperty name="color" value="#004F8B"/>
    </inkml:brush>
  </inkml:definitions>
  <inkml:trace contextRef="#ctx0" brushRef="#br0">0 1 9598,'0'0'0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0T06:48:08.760"/>
    </inkml:context>
    <inkml:brush xml:id="br0">
      <inkml:brushProperty name="width" value="0.04286" units="cm"/>
      <inkml:brushProperty name="height" value="0.04286" units="cm"/>
      <inkml:brushProperty name="color" value="#004F8B"/>
    </inkml:brush>
  </inkml:definitions>
  <inkml:trace contextRef="#ctx0" brushRef="#br0">0 1 9128,'0'0'0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0T06:48:56.993"/>
    </inkml:context>
    <inkml:brush xml:id="br0">
      <inkml:brushProperty name="width" value="0.04286" units="cm"/>
      <inkml:brushProperty name="height" value="0.04286" units="cm"/>
      <inkml:brushProperty name="color" value="#004F8B"/>
    </inkml:brush>
  </inkml:definitions>
  <inkml:trace contextRef="#ctx0" brushRef="#br0">655 0 13693,'-39'25'408,"3"-1"-335,13-7-34,0 2 17,0 0 224,-25 21-151,20-17 196,-38 29-224,42-33-12,-15 11-3385,21-15 3368,1 0 7,0 1-34,3-2 56,-1 4-34,4 2 191,-5 14-152,5-7 17,-1 11-33,4-13 3386,0-1-3336,1-1 90,-3-1-113,2 1 12,-2 0-39,1 0 22,-7 14-45,3-8-6,-4 15-27,4-10 33,2 2-61,-1 3 67,4-4-1,0 0 7,2 9-74,2-11 1,0 7 0,3-13-1,0 0 1,1 2 67,0-1-23,0 2 73,0 1-39,0 2 101,1 12-129,3-9 0,1 11-45,0-14 56,1 2-55,-1 0 100,0 1-6,0-2 34,-4 14-56,2-13-45,-2 10 7,2-16-18,-2-1-23,1 0 23,1-2-28,-1-2 90,1 1-84,0-3 61,1 1-67,0-2 11,3 7-11,0-8 67,1 7-67,-2-11 67,1 2-61,1 0 95,6 6-56,-2-6-45,4 3 0,-5-8 5,1-1-5,-1-1 6,4-1 50,1 0 151,5 1-162,3-1 5,7 3-44,2 0 167,19 9-167,-15-4-12,11 5 6,-22-8 0,-2-2 6,-1-2 201,9 6-151,-2-4-50,10 6 61,-7-6-33,-1-1-23,2-1-6,-1-1 29,1-2 16,-2 1 6,1-2 0,15 7 6,-8-5-56,10 7 44,-11-6-17,-3 1-27,3-1 28,-3-2-29,3 0 102,-3-1-74,1-1 12,0 1-39,2-1 5,1 1 73,3-1-79,0 1 51,4 1-56,-1 0 101,1 2-90,-2 1 34,1 0-45,-2 1 0,-2-1 0,-3-1 0,-2-2 0,-1 0 6,0-1-6,1-1 0,0-1 112,2 0-112,3-2 39,18 3-28,-13 0 28,15 0-33,-19 0 61,4-2-67,3 1 67,6-4-27,2 2 4,4 1-44,0-1 0,21 6 0,-21-4 62,14 2-62,-27-4 28,0 1-22,-1-1 134,3 0-135,1-1 74,26 1-79,-16-3 5,16 2 6,-25-2 79,1 0-90,1 0 85,2 1-1,3 0 0,1 0-84,2-1 33,32 0-27,-20 0-1,-25 0 1,0 0-6,20 0 0,1 1 6,1 3 55,-2 1-55,1 1-6,25 7-6,-23-3 1,15 5-34,-31-5 39,-2-2 0,1-2 5,0 1-5,3-2 56,29 4-61,-21-4-7,19 5 7,-29-2-1,-2 2-27,2 0 27,0 1 12,1-1 50,2-1-56,2 0 28,3 0-28,3-2 0,0 2-6,-1 1 0,-3 0 1,-4 3-1,-4-3 6,-5 1 0,-5-1 90,14 4-96,-20-3 6,10 1 0,-24-2 0,0-3 11,-4 1 23,1-2 0,1 2 16,1 2-11,2 1 40,23 13-23,-5-6-17,23 10-34,-8-7-5,8 2 17,4-1-22,3 0 10,-3-1 62,21 9-72,-28-7 5,12 6-28,-31-11 22,-2-1-16,-1 1 16,3 0 12,4 2 16,4-1 12,4 1 33,34 9-61,-20-5-6,22 7-350,-34-8 350,-2-2 0,-4 0-6,1-1 12,0-1 89,4-1-84,2 1 56,3-2-67,0 1 0,0-2 6,-3 0 0,2 1 338,-4-1-333,2 2 45,1-2-6,2 3 29,4-1-79,2 2 45,4-1-45,2 2 0,1-1 5,-3 3 1,0-2-12,-2 2 40,1-2 39,2 1-73,4 0 0,3 0 0,4 1-662,0 0 662,2 0-34,-2-2-133,-1 0 167,-4-1 17,-1-1-11,-5 1 61,1-1-62,-2 2 20,-18-6 1,1 0 24,33 10-25,-31-9 1,-2-1-26,25 8 50,-1-2-44,-1-1 94,4-2-100,1-2 22,-20-5 1,2 0-26,-16-3 1,0 0-1,17 3 0,-1 0-25,24 2 22,-2 3 12,-1-1 39,-2 1-45,0-1 84,-2 1-84,-2-3 2,-23-4 1,1 0-3,34 3 0,-32-5 0,1 0 6,30 3-12,3 0 12,-1 1 39,-4 0-6,-5 2 3,-30-2 0,-1 0-14,28 4-23,-31-3 1,-1-1 61,19 6 29,3-1-63,3 2 68,7 0-339,6-2 372,6 3-131,-46-10 0,3 0 22,20 6 0,0 0-25,-16-3 0,-1 0 20,14 3 0,-1 0-20,23 4 0,-5-1 5,-1-2 18,0 0-18,0 2 23,7-1-22,6 2-6,-47-11 0,1 0 0,2 1 0,1 0-3,-1-1 0,1-1 3,-2 0 0,0-1 0,-1-1 0,-2 0 0,45 1 6,-8-3 78,-4-1-79,-3-2-10,-2-3 5,-2-4-34,2-3 34,-1-4-45,-1-2 45,-1-2-16,-2-5 16,-1 1 44,-2-5-52,-19 9 0,2-2-4,28-12-30,-26 11 0,0 0-8,24-9 50,0 1-62,-2 0 57,-3 3 10,-2-4 40,-4 1-45,-3-3-39,20-15 33,-22 9 1,12-12-40,-26 16 39,-7 0 634,0 3-628,-3 0 180,0 3-136,20-14-49,-12 11 5,15-11 0,-20 11 265,-1 0-321,-7-3 50,0 0-66,-8-1 66,-3 3 6,-4 4-106,-3 0 38,-7 11 29,0 2-140,-8 12-73,0 0-252,-1 1-280,-6-4-874,-54-11-2134,-19-5 3634,7 4 1,1 0-1,-4-1 1,5 2-1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0:34:09.7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 18975,'45'-3'481,"1"3"-391,-5 3 39,4 2-73,-1 1-56,-5 1 11,-6-1 56,-8 1 202,-8 0 73,-9-2 100,-3 1-89,-4-2-40,-9 2-145,-6-1-39,-11 4-73,-8 1 11,-3 4-67,-5 2-73,0 4-11,4 2-224,4 1-84,8-2-341,7-3-516,8-4-2611,5-8 3860,13-9 0,-5 2 0,6-5 0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0T06:47:43.460"/>
    </inkml:context>
    <inkml:brush xml:id="br0">
      <inkml:brushProperty name="width" value="0.04286" units="cm"/>
      <inkml:brushProperty name="height" value="0.04286" units="cm"/>
      <inkml:brushProperty name="color" value="#004F8B"/>
    </inkml:brush>
  </inkml:definitions>
  <inkml:trace contextRef="#ctx0" brushRef="#br0">274 0 18028,'-34'66'280,"-3"4"-280,4-2 84,-2 9-5745,0 0 5650,4-1 810,-1 16-2681,12-9 770,4-22-272,23-38-1786,11-49 3170,11-20 0,-11 18 0,-5 4 0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0T06:47:43.737"/>
    </inkml:context>
    <inkml:brush xml:id="br0">
      <inkml:brushProperty name="width" value="0.04286" units="cm"/>
      <inkml:brushProperty name="height" value="0.04286" units="cm"/>
      <inkml:brushProperty name="color" value="#004F8B"/>
    </inkml:brush>
  </inkml:definitions>
  <inkml:trace contextRef="#ctx0" brushRef="#br0">0 0 14880,'20'73'493,"-1"3"-1227,-12-8 908,1 7 112,-3 2 301,-1-4-279,-3-3-89,-1-9-146,0-5 61,0-11-134,0-7-291,0-9-177,-1-7-417,-3-9-711,-1-7-667,-4-12-1938,0-13 4201,-3-10 0,6 7 0,0 5 0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0T06:47:43.903"/>
    </inkml:context>
    <inkml:brush xml:id="br0">
      <inkml:brushProperty name="width" value="0.04286" units="cm"/>
      <inkml:brushProperty name="height" value="0.04286" units="cm"/>
      <inkml:brushProperty name="color" value="#004F8B"/>
    </inkml:brush>
  </inkml:definitions>
  <inkml:trace contextRef="#ctx0" brushRef="#br0">1 72 16549,'39'-35'107,"1"6"-651,2 24-884,9 3-7504,-2 2 8932,3 1 0,-26-1 0,-7 2 0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0T06:47:44.524"/>
    </inkml:context>
    <inkml:brush xml:id="br0">
      <inkml:brushProperty name="width" value="0.04286" units="cm"/>
      <inkml:brushProperty name="height" value="0.04286" units="cm"/>
      <inkml:brushProperty name="color" value="#004F8B"/>
    </inkml:brush>
  </inkml:definitions>
  <inkml:trace contextRef="#ctx0" brushRef="#br0">165 25 16784,'-55'-14'443,"7"3"-337,30 11 101,2 0-78,3 3-78,5 5-46,3 6-5,4 5 51,1 5-46,4 3 62,7 3-61,8 0 11,7-2-6,0-2-17,10 1 1,-12-9 10,2 2 57,-16-12 358,-5-2 135,-4-1 246,-1-2-543,-8 2-85,-5-1-16,-8 2-123,-3-3-1,2 1-33,0-1-5,4-3-74,3 1-201,4-1-1249,6 0-426,2 0-1814,4-4 3769,8-3 0,-5 1 0,4 1 0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0T06:47:44.994"/>
    </inkml:context>
    <inkml:brush xml:id="br0">
      <inkml:brushProperty name="width" value="0.04286" units="cm"/>
      <inkml:brushProperty name="height" value="0.04286" units="cm"/>
      <inkml:brushProperty name="color" value="#004F8B"/>
    </inkml:brush>
  </inkml:definitions>
  <inkml:trace contextRef="#ctx0" brushRef="#br0">248 1 14656,'1'5'2112,"-2"-1"-1967,-6-5 208,-2 1-56,-6 0 72,-3 0-94,-5 5-62,-3 4-118,1 7-11,0 4-84,5 0 0,2 1-6,5-3 1,3-2-1,4-3-89,3-2 89,1-1 12,2 0 83,8 2-83,5 2 44,10 3-100,16 10 50,-8-5-28,4 6 22,-16-11 12,-8-1 95,-3-6 191,-4 1 245,-3-5 68,-4 7-403,-8-3-29,-4 2-22,-11-3-139,-2-2 55,-1-4-62,0 0-10,3-3-74,4 0-212,6 0-381,6 0-908,5-1 1580,18-16 0,-9 12 0,11-11 0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0T06:47:45.393"/>
    </inkml:context>
    <inkml:brush xml:id="br0">
      <inkml:brushProperty name="width" value="0.04286" units="cm"/>
      <inkml:brushProperty name="height" value="0.04286" units="cm"/>
      <inkml:brushProperty name="color" value="#004F8B"/>
    </inkml:brush>
  </inkml:definitions>
  <inkml:trace contextRef="#ctx0" brushRef="#br0">1 1 15440,'0'0'0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0T06:47:46.608"/>
    </inkml:context>
    <inkml:brush xml:id="br0">
      <inkml:brushProperty name="width" value="0.04286" units="cm"/>
      <inkml:brushProperty name="height" value="0.04286" units="cm"/>
      <inkml:brushProperty name="color" value="#004F8B"/>
    </inkml:brush>
  </inkml:definitions>
  <inkml:trace contextRef="#ctx0" brushRef="#br0">0 36 15149,'41'4'1025,"-6"-1"-650,-35-3 650,2 0-969,-5 0-50,0 0 27,-3 0-27,3 0 44,-1 0-44,3 0-191,1 0 185,0-1 6,0-3-1,6-1-5,1-3 6,5 0 33,-1 1-39,-4 1 235,-3 4-61,-2 1 134,-2 1-303,-5 3-10,1 0 10,-3 4 40,1-4-39,2 0-6,2-3-17,1 0-7768,1 0 7785,1-1 0,-1 1 0,2-2 0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0T06:47:47.158"/>
    </inkml:context>
    <inkml:brush xml:id="br0">
      <inkml:brushProperty name="width" value="0.04286" units="cm"/>
      <inkml:brushProperty name="height" value="0.04286" units="cm"/>
      <inkml:brushProperty name="color" value="#004F8B"/>
    </inkml:brush>
  </inkml:definitions>
  <inkml:trace contextRef="#ctx0" brushRef="#br0">157 1 17210,'7'88'498,"-6"5"-341,-26-10-794,-1 12 637,12-47 0,-1 0 0,-13 43-168,5-11-136,5-16-525,8-19-122,6-17-320,2-15-443,2-9-1383,2-16 3097,5-4 0,-3 2 0,3 1 0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0T06:47:47.367"/>
    </inkml:context>
    <inkml:brush xml:id="br0">
      <inkml:brushProperty name="width" value="0.04286" units="cm"/>
      <inkml:brushProperty name="height" value="0.04286" units="cm"/>
      <inkml:brushProperty name="color" value="#004F8B"/>
    </inkml:brush>
  </inkml:definitions>
  <inkml:trace contextRef="#ctx0" brushRef="#br0">1 110 12813,'26'-7'2907,"0"-2"-2604,0-1-130,6 0-21,8 2-52,3 1-60,1 1 44,-2-1-84,-4-1 151,-6 2-146,-6-1 51,-8 2-56,-5 2-5,-7 1-387,-2 1-807,-3-1-2475,-1 1 3674,0-4 0,0 3 0,0-1 0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0T06:47:47.616"/>
    </inkml:context>
    <inkml:brush xml:id="br0">
      <inkml:brushProperty name="width" value="0.04286" units="cm"/>
      <inkml:brushProperty name="height" value="0.04286" units="cm"/>
      <inkml:brushProperty name="color" value="#004F8B"/>
    </inkml:brush>
  </inkml:definitions>
  <inkml:trace contextRef="#ctx0" brushRef="#br0">50 1 14286,'-4'10'1888,"1"11"-1580,3 24-34,-2 14 258,-1 7-140,-2 4-28,-3-2-229,1-6-68,-1-7-67,3-9-101,2-12-403,1-8-487,2-10-225,0-5-1623,9-6-426,1-2 3265,7-6 0,-8 3 0,-2-3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0:34:11.0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21 771 15328,'-12'-49'2145,"3"0"-1607,9 9-174,0-6-67,1-5-129,2-5-22,0-3-112,3-3-23,0-1 17,2 2-28,1 4-6,1 6-44,1 9 5,2 9 6,1 8 33,2 10-27,0 7 33,2 5-158,-1 7 130,-1 8 28,-4 8 34,-4 10-1,-4 6-27,-3 1 55,-6 2 2,-5-4 94,-6-4-118,-4-6 56,1-8-5,0-8-6,2-4 39,2-4-22,1-3 5,3-2-95,3 0 34,3 0-45,2 2 0,3 2-185,3 0-44,7 4-107,8 2-141,7 4 29,3 1 213,-1 0 235,-3 1 84,-8 1 476,-7 0-22,-5 5-90,-12 0-196,-5 2-112,-11 0-73,-5-1-67,1-3-67,0-3-375,5-4-875,5-3-8065,7-3 9382,5-4 0,5 0 0,1-1 0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0T06:47:48.165"/>
    </inkml:context>
    <inkml:brush xml:id="br0">
      <inkml:brushProperty name="width" value="0.04286" units="cm"/>
      <inkml:brushProperty name="height" value="0.04286" units="cm"/>
      <inkml:brushProperty name="color" value="#004F8B"/>
    </inkml:brush>
  </inkml:definitions>
  <inkml:trace contextRef="#ctx0" brushRef="#br0">12 178 14393,'-10'30'2067,"8"-3"-1339,11-15-157,7-3 39,2-4-319,3-2-49,-1-3-152,1-5-51,-1-6 39,-4-8-39,0-4-39,-4-5 6,-3 0-6,-2-1 112,-4-10-106,-1 13 72,-2-5-78,0 20 0,-6 3 28,-3 4-22,-6 3 27,-2 1-27,-1 0 50,0 1 45,-10 13-101,10-1-6,-6 11-33,12-5 33,2 1 1,4-1-40,1 2 39,3-1-1311,1 8-867,1-8-3714,0 4 5898,0-13 0,0-4 0,0-4 0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0T06:49:57.871"/>
    </inkml:context>
    <inkml:brush xml:id="br0">
      <inkml:brushProperty name="width" value="0.04286" units="cm"/>
      <inkml:brushProperty name="height" value="0.04286" units="cm"/>
      <inkml:brushProperty name="color" value="#004F8B"/>
    </inkml:brush>
  </inkml:definitions>
  <inkml:trace contextRef="#ctx0" brushRef="#br0">0 27 16269,'32'-11'308,"2"2"-302,-9 9 61,4 0-67,1 0 11,-4 0-11,-2 0 0,-6 0 34,-3-2-34,-5 2 50,-5-3 1,-3 3 156,-2-2 577,0 2-717,-2 5 0,-2 0-28,-4 5-39,0 1 79,-4 0-79,2 5 0,-1 2 0,1 8-11,2 2 11,0 8-12,3 1 12,0 4 0,4 0 6,-1-2 0,2-3-12,0-4-16,0-4-135,0 4-39,0-14 5,0 2-285,0-14-168,0-1-224,0-3-1540,0-1-628,0-1 3036,0-4 0,0 3 0,0-4 0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0T06:49:58.081"/>
    </inkml:context>
    <inkml:brush xml:id="br0">
      <inkml:brushProperty name="width" value="0.04286" units="cm"/>
      <inkml:brushProperty name="height" value="0.04286" units="cm"/>
      <inkml:brushProperty name="color" value="#004F8B"/>
    </inkml:brush>
  </inkml:definitions>
  <inkml:trace contextRef="#ctx0" brushRef="#br0">1 54 18179,'48'-8'235,"-2"1"-235,-9 7-34,2 0-906,-4 0-1038,6-6 1978,7-7 0,-20 5 0,1-4 0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0T06:50:05.581"/>
    </inkml:context>
    <inkml:brush xml:id="br0">
      <inkml:brushProperty name="width" value="0.04286" units="cm"/>
      <inkml:brushProperty name="height" value="0.04286" units="cm"/>
      <inkml:brushProperty name="color" value="#004F8B"/>
    </inkml:brush>
  </inkml:definitions>
  <inkml:trace contextRef="#ctx0" brushRef="#br0">161 621 17109,'-2'-30'6,"-2"2"-12,-5 14 1,0-1 5,-1 4-62,0-1-95,0 5 157,1 1 0,0 5-117,-4-1 251,0 5-89,0 6-45,1 7 0,3 6 0,-2 22 39,4-9-39,-1 15 6,7-17-6,-1-2-6,2-7-67,0-4 73,0-6 95,12-4-95,-1-5 0,12-2 40,-2-3 21,1-10-61,6-6-17,0-16-50,4-7-118,-4-9 17,0-4-285,2-26 150,-10 16-16,1-17 95,-11 22 0,-3 1 72,-4 1 85,-2 4 62,-1 6 10,0 7-10,0 8 10,0 2 51,0 11-17,-1 3 107,-1 9-12,-3 4 29,0 1-163,0 0 157,-1 0-6,2 6-139,0 7 128,-1 43 16,3 2-27,-1 38-183,3-12 233,0 6 51,0 0-196,0-5 10,1-7-32,8 12-12,-1-29-56,6 6 56,-4-35-118,0-8-240,-2-9-81,0-7-385,0-7 824,2-26 0,-4 18 0,0-18 0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0T06:50:06.678"/>
    </inkml:context>
    <inkml:brush xml:id="br0">
      <inkml:brushProperty name="width" value="0.04286" units="cm"/>
      <inkml:brushProperty name="height" value="0.04286" units="cm"/>
      <inkml:brushProperty name="color" value="#004F8B"/>
    </inkml:brush>
  </inkml:definitions>
  <inkml:trace contextRef="#ctx0" brushRef="#br0">0 296 14807,'46'-8'678,"-3"-4"-617,-13-2 136,-1-4-74,-3-3 11,-4 1-66,-5-2-18,-4 2 6,-4-1-45,-3 2 62,-4 1-67,-1 0 89,-1 5 45,-1 0 140,-6 5-51,-3 1-49,-5 4 167,-1 1-84,-1 2-173,-2 2-90,0 7 78,1 5-78,0 10 134,3 5-128,4 5 84,4 4-90,4 1-34,3-3 34,0-3-90,8-6 40,5-6-40,12-4 90,7-8 0,7-4 96,8-3-96,5-2-40,6-8-329,2-4-152,-3-9 90,1-4 50,-7-3 179,-3-1 202,-10-3 23,-5 3 16,-11-1 101,-5 4-39,-8 4 61,-4 2 29,-4 2-1,-1 5 17,0-1 17,-5 4 129,-5-1-146,-7 2 0,-5 0-106,0 3 190,-4 2-61,2 2-95,-1 2-84,-9 8-51,8 3-12,-5 14 12,10 6 0,3 9 12,3 8-7,5 4-10,6 2-23,2-5 28,2-7 11,6-11-11,4-10-28,7-11 28,7-6 252,2-11-163,7-14-89,4-12-145,1-16-68,1-5 5,-5 0-10,-5 4 22,-6 6-12,-5 11 164,-7 10-52,-3 10-38,-4 9-12,-3 5 270,-1 10 206,0 8-89,0 8-163,3 7 6,-1 1-84,6 2 6,-1-3-6,4-4-39,2-6-533,13-9-290,-4-7-740,14-18-5058,-11-11 6660,4-13 0,-14 12 0,-4 5 0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0T06:50:07.227"/>
    </inkml:context>
    <inkml:brush xml:id="br0">
      <inkml:brushProperty name="width" value="0.04286" units="cm"/>
      <inkml:brushProperty name="height" value="0.04286" units="cm"/>
      <inkml:brushProperty name="color" value="#004F8B"/>
    </inkml:brush>
  </inkml:definitions>
  <inkml:trace contextRef="#ctx0" brushRef="#br0">34 0 19070,'-19'8'1781,"4"-1"-1748,15-7-33,7 0 0,5 3-487,8-2-879,6 1-2813,-3-2 4179,2 0 0,-13 0 0,-3 0 0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0T06:50:07.049"/>
    </inkml:context>
    <inkml:brush xml:id="br0">
      <inkml:brushProperty name="width" value="0.04286" units="cm"/>
      <inkml:brushProperty name="height" value="0.04286" units="cm"/>
      <inkml:brushProperty name="color" value="#004F8B"/>
    </inkml:brush>
  </inkml:definitions>
  <inkml:trace contextRef="#ctx0" brushRef="#br0">1 0 15210,'0'0'0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0T06:50:08.229"/>
    </inkml:context>
    <inkml:brush xml:id="br0">
      <inkml:brushProperty name="width" value="0.04286" units="cm"/>
      <inkml:brushProperty name="height" value="0.04286" units="cm"/>
      <inkml:brushProperty name="color" value="#004F8B"/>
    </inkml:brush>
  </inkml:definitions>
  <inkml:trace contextRef="#ctx0" brushRef="#br0">1 0 12197,'0'0'0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0T06:50:09.939"/>
    </inkml:context>
    <inkml:brush xml:id="br0">
      <inkml:brushProperty name="width" value="0.04286" units="cm"/>
      <inkml:brushProperty name="height" value="0.04286" units="cm"/>
      <inkml:brushProperty name="color" value="#004F8B"/>
    </inkml:brush>
  </inkml:definitions>
  <inkml:trace contextRef="#ctx0" brushRef="#br0">49 4 18655,'26'5'-6,"-5"0"107,-13-5-62,-4 0 40,-1 0-73,-3 0 487,0 0-493,-2 0 89,-4 0-83,-4 0 89,-5 0-95,-1 0 0,1-2 0,1-1 0,2-1 0,3 1-5,2 2-29,4 1-67,1 0-134,2 0 235,3 0-95,4 0-309,3 0-1282,6 0-3680,-1 0 5366,1 0 0,-7 0 0,-3 0 0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1:58:51.2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5407 10545,'46'0'1467,"-4"-4"-1046,-20 0 32,-2-2 107,-1 0-201,-4 2-91,-1 1-105,-2 0 55,2 0-44,0 1-34,5-2 11,6-1-50,5-4 44,6-2-5,5-4 0,6-2-67,1-2 17,4-3-50,-3-2-24,0 0 35,-3-2-46,-4-1 85,-4-2 33,-1-2 56,-2-5-78,1-4 73,21-31-101,-11 11-57,-15 19 1,1 0 342,17-24-113,0 0-196,3-1-30,-16 22 0,0 0 64,18-21-84,-20 24 0,-1 1 5,8-13 6,-1 1 40,-2-1 44,0-1 11,0-4-22,1-2-28,-1-2 28,-14 18 0,-1-1-33,10-20-46,4-17 91,-18 34-35,-5 4-5,-3 6 34,-1 0-57,1 0 29,1-4-62,4-5 90,16-38-57,-5 17-33,-9 21 0,0-1 6,4-19-1,-3 1 1,-2 0 50,4-29 17,-3 20-194,-6 23 1,1 0 176,13-29-56,4-11 0,-11 43 0,1-1 0,0-1 0,0-2 0,1 0 0,0 0 3,-1 2 0,0 0-3,-2 1 0,-1 1 0,13-40 0,-6 8 47,-11 29 1,-1 0-9,6-26-39,-6 27 0,1 1-5,10-27-1,10-6 6,4-8 0,-15 45 0,0 0-6,22-44 12,-18 36 0,-1 1 134,8-17-22,1-7 0,-21 40-113,-1 4 6,1-1 12,5-5-23,5-6 285,9-9-285,7-5 8,-6 14 1,0 0 19,16-19-28,10-11-11,-28 36 11,-5 10 0,-4 1-6,2 3 12,0-1-6,22-15 56,-7 8-56,19-12 0,-13 13 0,0 2-6,-5 5 1,-5 6-35,-7 7 35,-3 6 5,-3 3 11,14 3 62,-4 0-68,16 0 29,-7 0 16,4 0 51,3 0-62,2 3-39,-4 0 6,11 9 28,-18-1-29,5 7 57,-20-3-62,0 2 45,-2 0-40,2 1 51,2-1 79,3 1-57,2-1 62,16 9-84,-10-5-50,11 8 38,-15-7-10,0 3 33,3 1 6,-1 1-34,3 1 12,1 2-1,0 0 28,1 2-27,-2 1 16,-2 1-34,-2 3 23,-4 1 34,-2 4-12,-2 3 12,0 3-56,0 4 44,1 1-22,0 2 28,1 0-50,1 0-1,-2 0 18,0-2-51,-1 0 50,-1-1-16,-1 0-1,0 2-27,-1 0 111,-1 1-105,1 2 38,12 25-44,-8-20-1,13 16-5,-12-29 0,1 1 6,0-3-1,-1 2 63,-1-1 10,0 2-67,-2 2 140,8 25-151,-10-16 68,5 16-68,-10-24 6,2-2 0,-1 0 55,3-3-55,0 1 78,14 17-45,-10-15-33,10 12 33,-12-19-11,-1-2-23,-1 1 18,1 1-18,-2 2 51,2 3-56,-2 0 34,12 25-28,-8-18 33,9 15-39,-10-25 0,1-2 0,2-2 78,1-2-11,3-3 57,21 16-113,-10-13-11,16 11 5,-15-14-5,-1 1 0,4 1 0,-1 1 0,3-1 34,0 1-34,1 0 6,20 16-6,-19-12 0,15 12 0,-26-17-6,-1-1 6,-3-2 0,-1-2 6,-1-3 27,14 10-33,-9-10-5,11 7 5,-13-12 0,-1-1-17,1 0 6,-2-1 22,1-1 22,-2-1-27,1-2-12,14 11 1,-9-10-1,13 10 6,-10-12 6,3 4-6,5 1 0,1-1 0,2 3 22,-2-1-16,-1-1-12,-2 1 1,0-2-1,-2 0 6,1-1-28,1 0 22,1-1 12,0-1 39,2-1-45,-5-1 0,0 0 0,-6-1-6,-4 0 6,-4-2 0,-3-2 0,-2 1 0,-1-3 45,1-1-45,0 0 95,4-2-89,2 1 22,21 5-34,-11-3 6,11 6-5,-17-4 5,-3 0 0,1 1 0,1 0 5,1 0 46,4 2-51,2-3-6,1 1 0,2-1 6,-3 1 0,1-1-44,-4 0 38,-1-1 12,-3-2 66,0-1-66,-2 0-12,2-2 6,-1-1-5,1-1 5,0 1 0,-1 0-6,-1 1 6,-3-1 0,-1 1 6,-2-1-6,14-1-51,-10-2-217,12-2-455,-17-1-465,1 0-520,2 0 1708,9-7 0,-18 5 0,3-5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0:32:45.6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81 0 14745,'-3'9'1793,"0"9"-1485,0 17 146,-1 9-18,-4 8-139,1 0-241,-3 0-56,1-6-22,0-6-600,1-8-582,2-4-1518,2-5-2196,0-4 4918,3-5 0,-1-7 0,2-4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0:34:11.4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 1 19064,'-12'37'504,"2"-4"-504,6-7 0,1-6-593,2-4-1598,0-8-2441,3-5 4632,4-3 0,-2 0 0,1 0 0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1:58:57.7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5577 16538,'48'3'750,"-4"-1"-565,-22-2-39,5 0-57,1 0-10,3 0 10,-1-4-38,-2-1 44,2-4-28,-5-2 107,-1 2-57,-2 1-10,-2 3-57,-1 1 1,0 3-18,2 0 6,2 1 29,4 0-57,3 0 67,4 0-72,0 0 179,2 0-112,-3-1 22,0-4-39,-3-2-5,-6-3 16,-2-1-28,-4 2 0,-2 0-33,-2 0 61,-1 0-33,1 0 16,0-2-44,2 1 50,-1-4-11,2 2 50,9-10-50,-5 6 11,7-5-56,-10 8 100,3 0-94,0 2 56,12-7-57,-7 5 74,9-7-79,-13 7 0,-1-2 5,-1 0 40,0-1-39,1-3 55,0 0-61,3-3 0,12-10 0,-8 6 6,8-8-1,-13 12 29,-1-1-28,1 2 72,-2-2-39,1 1 6,0-3-45,-1 2 6,11-13-6,-9 10-6,9-9 0,-10 12 6,1 0 6,0 2 50,-4 0-56,3 0-6,-2 2 1,0-3 5,1 1 0,1-2 0,1-3-6,2 0 12,1-2-6,0-2 11,-1 0 17,1-1-28,0 0 0,0 0 0,1 0 0,0-1 0,2-1 0,-1 0 0,1-2 0,-2-1 56,0-1-56,-1 0 5,7-14-5,-8 13 6,4-12-6,-9 17 0,0-2 0,2-4 0,0-1 0,2-5 34,2-4-34,1-3 0,1-4 0,-4 1 0,-2-1 0,-4 2-34,-2 0 34,-3 4 0,-2 2 56,0 3-50,-1 3-12,0 2 6,1 1-6,1 1 1,2-2-1,1-2 6,3-2-33,1-2 33,4-4 5,2-1 40,3-6-45,4-3-3,-7 12 0,2-2 3,15-25-3,-14 23 1,-1 2 2,8-17-6,-4 5 12,-5 4 39,-4 5-45,-3 0 0,1-1 0,3 0-6,17-33 0,-4 19-315,-12 22 0,1 1 321,14-20-46,1 0 51,-2 3 40,1 2-45,-7 4-17,9-18 12,-15 18-1,6-12-22,-15 25 23,0 2 10,-3 4 656,1 1-655,-1 4 49,-1-2-83,2 2 28,8-17 0,-5 11-5,7-13-29,-7 13 34,0 0 6,1 2 50,-1 1-56,-1 2-6,10-20 1,-6 9-1,12-17-33,-8 16 33,3-2 12,-2 3 22,-1 4-28,-2 3 0,-4 6-6,2 4-11,13-6 6,-2 7 6,18-7-51,-2 8 50,10-2 12,7 1 16,0 1-22,-4 3-50,-2 5 44,-23 6 6,-6 4-11,-17 6 5,-4 0-38,4 1 44,1 0 33,5 0 1,5 0-34,2 0-39,17 7 39,-9-1-6,9 7-11,-14-3 12,-1 0 10,-2 2 29,1-2-34,-2 2 0,12 4-6,-11-3 6,11 6-33,-13-4 27,2 4 6,-3 4 11,2 4-5,-2 4 89,-1 3-95,0 2 17,8 15 50,-7-11-22,7 10-40,-8-14 29,0 0-23,2 2 135,1 3-1,1 1 113,11 21-208,-9-14 6,8 13 28,-13-19-17,0-2-22,3 2 62,0 0 21,2 1 1,2 1-50,-1 0-6,8 26-22,-10-16-51,6 20 33,-15-22-33,1 2 6,-3 1 95,0 2-62,0-1 90,10 28-57,-7-22-27,10 21 6,-11-27 5,1 0-56,-1 1 5,0 1-5,1 3 67,-1 3-67,0 1 0,1 0 0,1 0-5,10 22 5,-7-21 5,5 14-5,-10-26 84,-1-3-44,-1 1 32,5 25-38,-3-18-28,4 19-1,-4-26-5,1-2 0,2-3 0,0-4 0,2-3 95,0-1-61,-1-2 33,-1 0-33,-2 0 117,6 24-33,-4-13-118,7 21 5,-5-18 74,3 2-12,4 2 62,22 22-79,-9-17-44,14 17-245,-16-25 295,-3 2-50,-3 0 22,-1 2-23,-3 1 90,1 2-89,2 1 5,2-2-5,3 0 16,-9-20 1,2 0-23,16 17 0,14 14 5,-22-26 23,-6-5 373,-3-1-294,5 12-107,-10-12 11,7 10 39,-9-17-16,1 3 33,3-3-22,0 1-40,1-1 63,-2-1-63,0-1 1,-2-1-6,-1-2 0,10 14 0,-7-11-6,8 9-16,-9-11 22,0 1 0,1 0 67,-1 1-67,1-2-6,13 14 6,-10-12-11,12 12-17,-11-15 28,2 1 0,3 0 45,1-2-39,3 2-1,1-4-5,-1 1 0,16 6 0,-14-10-5,10 5-63,-20-11 29,1-1 39,-3-2-17,0 1 17,0-2-5,0 1 5,1-1-6,-2 0 6,0 1-106,0-2-23,-1 0-45,2-1-10,1-2-57,4 1 78,2-3-346,5 0-505,0 0-51,-1 2-374,0 1 1439,0 3 0,-19-3 0,-1 0 0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1:59:30.8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1 139 13228,'25'-16'448,"-2"1"-157,-13 11-39,0-2 0,-4 3-78,-1 0-46,-3 2-111,1 1 39,1 0-50,0-1 5,1 1-5,1-2-6,2 1 44,0 1-38,1-2 44,-3 1-50,1-1 34,-2 2-34,-1-2 6,0 1 5,-2 0-6,2 0 1,0 0-6,1-2 39,2-1-33,0 1 39,3-2-45,0 1 0,-1 0 5,1-1-5,-3 3 0,1-2-33,-4 1 33,-1 2 0,0-1 39,1 1-39,0 0 5,1 0-5,1 1 0,0-3 0,0 3 0,-1-2 0,0 2 0,0-3 0,-1 3 6,1-2 28,-2 1-34,2 0-6,-1 1 6,2 0-6,7 0-22,-2 0 23,6 0 10,-5 0 51,-2 0-50,-1 0 0,-1 0-6,-2-1 5,0 0-5,-2-1-5,1 0 5,1 2-6,-1-3 6,4 2 0,0-2 0,3 1-11,2-1-101,-1 2-532,2-1-683,3 2 1327,8 9 0,-12-7 0,2 6 0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1:59:33.6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 13429,'25'-2'236,"-2"1"-231,-5 1 29,-1 0 5,1 0-28,-1 0 23,-2 0-34,-2 0 73,0 0-1,-4 0 85,-1 0-34,0 0 29,-3 0-35,3 0 12,-2 0-17,2 0-67,0 0 33,1 0-22,0 1 84,1-1-39,1 2-6,-2-2-28,0 0-27,-3 0 27,1 1-34,-2-1 23,1 2-50,-1 0 67,3-1-11,-1 2 33,1-3-84,2 1 51,0 0-56,-1-1 27,-1 2 23,-3-2-45,-1 0 34,-3 0-39,2 0 27,-2 0-33,2 1 34,0-1-34,3 1 6,-1-1-6,1 1 5,-2 0 1,0 0-1,-2-1 40,0 0-39,-2 0 27,1 0-33,0 0-5,1 0 5,0 0 0,6 1 0,-2 0-6,4 1 1,-2 0 5,-2-2 5,0 1 29,0 1-29,-2-2-16,1 1 11,-1 0-5,1 0-18,1 1 23,2-2 0,2 1 56,2 0-50,2 0-12,-1 0 6,0-1-5,-1 0 5,-2 0 0,-1 0-6,0 0-22,0 1 28,-1 0 34,3 2 10,-1 0-44,2-1 0,0 0-5,1-1 5,0 0-6,0-1-27,1 1 27,-1-1 12,3 0 38,-3 0-44,1 0 0,-1 0 0,-1 0-5,3 2 5,-6-1-6,3 0 6,-6 2 0,2-3 0,0 1 28,1 0-28,0 0-5,5 1 5,-4-2-6,1 2 6,-5-1-6,-2 0 6,1 0 0,-1-1 0,1 2 28,2-2-28,0 0-5,7 1-1,-3-1 1,3 1-23,-5 0 28,1-1 0,-1 3 44,-1-3-44,1 2-5,5-1 5,-3 0 0,3-1-28,-4 0 28,-1 0 0,-3 0 28,-1 0-28,-1 0 5,-2 0-5,-1 0-5,0 0 5,-1 0-39,1 0 27,0 0 24,2 0 38,0 1-50,1-1 0,-2 1-34,0 1-178,0-2-377,-2 1-1472,1 0 2061,-1-1 0,0 2 0,0-2 0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1:59:38.8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 0 11603,'1'38'897,"-2"-6"-830,-4-23 23,1-1-90,2-3 39,1-2-28,1-2 168,0-1-179,0-3 6,0 2-12,0-5 6,0 1-5,0-1-124,0 1 67,0 1 57,1 0 5,0 2 5,1 0-5,-1 1-112,-1 1 163,0 5-51,-1-1-146,0 5 6,0-2-129,1 0-258,0-1-570,0 0 1097,0-3 0,0-1 0,0-2 0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1:59:39.9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61 188 15586,'-32'21'123,"6"0"-50,25 3-39,-1-2-34,2 0-6,0-3 0,0-1-122,0-3 94,2-4 34,5-4 50,4-3 79,9-3 6,5-1-23,7-7-73,3-4 6,3-9-40,-2-2-5,-4 1 11,-5 1-11,-7 2 45,-3 0-39,-4-2 61,-4 1-28,-3-3 17,-3 1-11,-2-1-6,-1 1-5,-1 1 16,-5 0 57,-4 1 16,-4 3 73,-1 2-34,-1 5 34,2 3 79,-6 2-113,5 2 45,-3 1-67,4 4 118,-1 5-118,-1 6-73,-1 9 95,-1 2-100,-1 3 34,4-1-90,-2-1 22,5-2-23,1-5-5,2-1 0,3-5-583,3 1-1108,1-1-3703,2 0 5394,7 0 0,-5-6 0,5-2 0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1:59:54.4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894 609 15849,'-27'-12'90,"-1"-1"-90,9 1 50,-5-3 96,-3-1 11,-2-3 16,-4 1 34,-1-2-78,-2 2 84,-1 0-163,0 0 23,-1 1-39,1-1-29,-1 0 270,2-1-102,-1-4-66,4-1-34,-1-2 44,2-1-22,1 1 34,2-1-34,3 2-61,0 2 33,5 2 107,1 4-96,0 0-11,8 7-61,0-1 56,9 7-62,1 1 0,2 2 78,0 1-112,-2-2-16,0-1 50,-2-5-28,-3 0 28,1-1 6,0 0 61,0 4-67,3 0 0,1 3-45,0 1 39,1 1 18,0 0-12,0 0 16,1 0-10,-2 0 0,1 6 78,0 3-50,-3 11 16,0 1-5,0 3-39,-1 0 39,1-2-40,0 1 40,2-2-39,0 2-12,2-2 6,0 0 0,0-3-11,0-3-45,0-4 11,2-3-28,1-5 68,4 0-52,2-3 6,3-6-100,-1-7-56,1-8-6,-3-9-33,-2-1-23,-5-1 107,0 2 150,-2 3-16,0 4 28,0 5 0,0 3 0,-2 3 6,1 3-6,-1 1 0,1 4 0,1 2 0,0 1 263,0 1 23,1-2-113,10 0-33,7-3-61,13-2-23,6 0-51,6 2 29,1 3-34,-2 0-67,-6 2-493,-8 2-1283,-10 1 1843,-8 2 0,-6-1 0,-3-2 0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2:00:20.8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62 1 18072,'-17'59'381,"3"8"-297,11 8-17,-1 13-1345,-2 4 1334,1-2-56,0-8 224,1-11-1215,1-15-293,2-14-2043,1-19-330,0-11 3657,0-9 0,0-3 0,0 0 0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2:00:21.0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65 18173,'58'5'213,"-4"-2"-213,-16-8-862,-1 0-550,3-7-1909,-6-2 3321,-1-4 0,-17 8 0,-6 2 0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2:00:21.2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 1 13407,'-4'28'2705,"0"12"-2307,4 20-112,0 10-124,0-16 0,0 0-162,0 22-128,0 14-752,0-46-1937,4-19-2062,-1-9 4879,3-12 0,-3-3 0,0-1 0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2:00:21.5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1 183 15754,'36'48'605,"-1"-9"-566,-14-31-11,3-3-28,0-8-34,6-24 40,-12 3 67,1-19 168,-15 10 89,-2 1 0,-3 1 12,-5 4-23,-5 4 12,-3 4-57,-4 8 12,1 4-106,-1 5 38,-1 8-162,0 6-56,1 9-90,4 2-1361,6 4-2565,3-7 4016,5-3 0,0-9 0,0-5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0:34:11.8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16 154 14348,'-6'5'2196,"2"5"-1978,3 14-44,1-1-68,5-1 23,3-8 5,6-6 258,4-5-207,2-12-135,2-5 57,-1-13-6,-1-4-23,-4-5-28,-5 1 40,-5 1 134,-3 5 96,-2 6-46,-4 8-201,-5 8 151,-6 4-73,-6 7 124,-1 5-62,-3 5-45,3 3-90,2-1-50,4-2-28,2-2-370,6-2-1002,3-3-1602,3-3-3546,4-2 6520,5-2 0,-3 0 0,2 0 0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2:00:22.0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17182,'38'21'-1636,"-10"-4"1,-23-17-1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2:00:22.1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 1 18442,'-1'17'1546,"0"-3"-1546,1-12-33,8 0-505,5 1-1221,16-1-2850,2 1 4609,5-2 0,-17 0 0,-5-1 0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2:00:23.0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9 969 16801,'-5'-55'247,"1"-4"-242,8-1 74,2-14-74,6-10-284,4-6 279,3 1 6,2 4 67,4 7-68,3 11 84,2 6-89,1 12 5,-1 6-5,-1 11-33,-3 9-46,-1 10 79,-6 7 236,-3 6-169,-6 10 50,-5 8 203,-2 12-80,-6 6-116,-6 3-35,-7 2-78,-8-1 45,-1-3-50,2-7 39,-2 0-208,11-14-139,1-2 151,12-10 67,8 0-90,6 0 51,11 1 0,4 0 117,2 0 6,-3 2 219,-7 1 693,-7 1-99,-6 2-219,-5 3-281,-8 3-128,-5 3-146,-9-1-39,-5-1-22,-4-3-247,1-4-268,2-3-752,2-2-610,7 0-2711,6-2 4610,6 1 0,2-4 0,3 2 0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2:00:23.2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18660,'22'54'270,"-5"-5"-422,-14-21-1220,-2 6-7046,-1-2 8418,0-2 0,0-14 0,0-7 0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2:00:24.0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18492,'30'0'219,"3"3"-382,-1-2-1141,3 2-707,-1-3-2532,-5 0 4543,-7-2 0,-10 2 0,-7-1 0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2:00:24.2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4 16124,'4'11'1808,"4"-2"-1612,5-3-106,8-1-90,11-2-196,5-1-1204,12-5-1961,-2-5 3361,6-4 0,-27 3 0,-6 2 0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2:00:24.9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17 903 17244,'-9'-55'851,"1"0"-655,8 10 61,0-12-100,1-11 29,3-8-147,3-7-39,4 0 6,4 1-6,3 8 0,1 10-6,1 12 6,-1 10-50,0 14 50,0 9-108,0 7 24,-2 7-67,0 3 90,-3 11 61,-2 7 33,-3 15 40,-5 8-73,-2 7 101,-6 0 22,-7 0 35,-6-5-91,-5-6-17,-3-6-44,2-9 55,0-7-21,-3-6-46,12-5-168,0-2 169,12 0-29,4-2 34,10-3-197,21-6 130,-1 5 62,11-1 5,-18 7 67,-6 1 225,-7 6 16,-6 5 50,-4 8-78,-5 4-61,-8 4-29,-22 13-190,2-12-50,-11 8-359,15-19-796,3-2-2587,7-5 3792,7-4 0,5-3 0,4-3 0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2:00:25.1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11 0 15603,'0'55'2100,"-1"-2"-1938,-2-14-61,-1 2-101,3-6-476,-1-5-644,2-11-818,0-9-1216,3-10 3154,2-11 0,-2 4 0,2-4 0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2:00:25.5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96 14605,'10'18'2655,"-2"0"-2548,-6-2-74,3-3-5,6-2-22,2-4 5,3-3-11,0-3-185,0-1 45,1-6 23,-3-2 33,-1-8 33,-3-2 46,-2 0 10,-3-3 57,-2 4 140,-2-2 66,-1 4 91,-2 0 134,-6 3 44,-1 2-144,-8 5-152,1 1-40,-3 4 23,0 6-173,-1 3-12,1 10-39,3 0-381,3 4-1322,6 1-2458,4-3 4161,3-2 0,0-9 0,0-5 0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2:00:25.8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90 0 18761,'6'47'-638,"-12"6"-7206,-20-15 7844,-6 6 0,15-20 0,3-8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0:34:12.3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82 1 19518,'6'37'778,"4"5"-615,11 1-51,1 9-62,-1 8 34,-3 6 73,-4 6-40,-8 3 40,-3-1-146,-5-4-5,-6-6-6,-6-7-6,-6-8-229,-4-10-353,0-9-2089,-5-14-5422,1-8 8099,0-10 0,12 2 0,7-2 0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2:00:27.0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117 1 16874,'-3'75'1641,"-3"2"-1456,-7-11-45,-1 8-84,-3 2-56,2-3-140,0-5-712,4-13-520,3-11-1540,3-15-2785,0-12 5697,3-11 0,0-5 0,2-1 0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2:00:27.2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 14902,'18'-1'2795,"-3"0"-2173,-11 1-303,1 0-117,7 0-134,1 0-68,6 0-96,3 1-1405,10 0-2011,-1 0 3512,2-1 0,-15 0 0,-6 0 0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2:00:27.4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16 0 12343,'9'19'2850,"-3"4"-2020,-10 9 105,0 7-129,-2 5-178,1 4-304,-2-3-469,4 13-1322,1-16-2544,2 5 4011,2-19 0,-1-14 0,1-3 0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2:00:28.0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159 72 15782,'4'-24'812,"-3"3"-700,-8 10-28,0 2 140,2 5 11,0 2-95,-3 2-67,-1 0-67,-4 0 61,-1 8 22,-3 4 141,0 13-6,0 3 56,2 5-146,2-1 1,4-2-130,4-3-5,2-6-134,3-4 128,1-8 6,7-4-33,4-4-186,8-5-117,4-9 62,2-6 128,0-8 146,-4 1 0,-2 2 6,-5 5 0,-5 6 50,-2 5 397,-4 5-229,1 6-33,0 7 49,1 10-116,3 5-34,2 3-90,0 0-146,4-5-6469,10-8 6615,-5-7 0,0-7 0,-12-1 0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2:00:37.4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14566,'33'15'1054,"-5"-2"-892,-22-6-162,-1 0-39,1 0-1843,-2 0 1882,0-1 0,-2-2 0,-1-2 0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2:00:37.6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15345,'11'9'1081,"-2"1"-1075,-9-3 44,0 4-50,2-2 0,1 0-34,2-1-380,0-2-1334,1 0-4749,-2-4 6497,-1 0 0,-1-2 0,-2 0 0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2:00:39.20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33 743 14113,'-14'-45'1388,"1"5"-833,11 14-151,-1 0-108,2-2 7,1-2-51,0-3-112,0-3-39,3-5-68,4-1 74,3-3-68,3 2 22,-2 1-55,0 6 0,-2 5 27,0 6-33,0 2 0,3 2-11,2-1 11,2 0 0,0-1-34,3 2 34,-4 3-123,0 5-118,-3 6 174,-3 4 67,-1 14 174,-2 6-23,-3 16 6,-1 4-118,-2 3 67,-5 0-72,-2-5 11,-6-5-45,-2-8 11,0-6 45,-1-5 0,-2-5-50,2-2 5,-1-3 39,3-1 29,2 0-79,5 0-174,4 0-302,2 0 39,2 3-11,6 1 45,7 3 173,8-1 202,3-1 28,-2-1 45,-2-1 168,-7-1 56,-4 2 140,-6 0 44,-2 3-190,-2 4-106,-5 1-151,-5 5-387,-17 3-213,3-7-503,-10-1-2292,11-10 3389,4-2 0,9 0 0,5 0 0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2:00:39.6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16695,'13'37'1433,"-3"-2"-1091,-6-10-185,-2 1-73,-1 0-84,-1-1-202,0-3-1791,0-4-3597,-2-5 5590,-2-6 0,2-4 0,-1-3 0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2:00:41.9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7 851 15322,'-4'-41'902,"1"2"-818,3 17-84,0-5 51,0-4-51,0-5 5,0-4 23,0-5-22,0-3-6,4-5 0,2-3 39,7-3 0,1-2-39,3 1 0,1 3-5,0 6 5,0 8 11,-2 10-11,-2 10-123,-2 8 33,-3 8 90,0 4 0,-1 9 67,1 8-67,1 11 191,-2 10-135,-1 7-56,-4 1 0,-1 1 123,-7 10-123,-3-16 106,-7 2-16,-3-20-40,0-6-27,-1-5-23,-5-4-28,8-3 17,-2-2 5,11 0 6,4 0-50,2 0 50,1 0 0,7 0-118,5 1 28,9 1 85,4 3 10,1 1 23,-1 1-28,-5-1 0,-5 1 73,-5 0 213,-7 1-51,-1 3 28,-3 1-61,-5 5-57,-6 1-117,-7 2-28,-4 0-134,-1-3-532,-2-2-628,4-5-2958,3-5 4252,7-3 0,6-2 0,3 0 0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2:00:42.3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15255,'13'40'2005,"-3"-5"-1484,-8-12-118,-1 1-162,-1 2-140,0 1-101,0 0 0,0-2-241,0-4-968,0-5-1665,0-7-615,2-5 3489,0-7 0,1 2 0,-1-2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0:34:32.8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3433 14499,'32'2'790,"-3"-3"-578,-16-11-71,2 0 49,1-1-61,4 1-22,2-2 89,3-1 50,5-2 68,0-1-46,4-4 80,-1-1-113,-2-3 39,-1 1-139,-3-1 21,-3 1-105,-2 2-6,-4 3 22,-1 1-67,-1 3 50,0 2-16,-1 0 162,2-1-62,0-2 13,2-1-63,2-3-34,3-2 0,0-2-16,2-1 33,9-14 23,-8 11-79,6-7 90,-11 11-96,2 0 1,0-4 5,16-19 17,-8 8-22,12-15-1,-13 14 46,3 2 5,-4-1-23,2 2 46,-3 2 16,1 0 6,-1 2-56,10-13-45,-11 11 5,8-8 113,-13 12-68,2-1 68,2-3-113,2-3 29,-1 1-28,8-16 22,-12 16-23,3-10-10,-13 21 10,-3 2 68,-1 2-62,-2 3 40,1 0-51,1 2 0,0-1-12,13-13 12,-1 3 12,10-13 100,-1 6-107,0-2 85,0 2-90,-5 5 100,-7 4-49,-3 0-51,-8 7 0,1-5 0,-5 6 5,0-2 29,0 1-23,-1-2 23,1 1-34,-1 0 0,-1 2 5,1-6-5,0 6-50,0-5 44,-2 9 6,1-3 56,1 0-56,-1-3 0,2 0 0,1-12 0,-1 6-44,2-8 44,-2 9 0,1 0 11,1-1-6,1 0 12,2 0-17,2 0 0,0-3-11,15-16 11,-4 6-56,11-12 50,-8 16 12,-1 3 50,-4 5-50,-4 5-12,-2 4 12,2-6-6,-5 7-6,4-5 0,-3 6-33,3-2 39,4-3 6,5-5 33,4-2-33,2-1-12,-1 2-33,3-1 33,-12 12-50,-2 2 51,-10 9 10,1 2 46,2-2-51,7-2 39,5-4-50,30-16 11,-11 6-40,19-10 35,-26 15-51,-8 3 56,-7 6 0,-10 3 73,-3 3-68,-1 1-5,2-1 0,3-1 6,3-1-6,6-3 5,4-1 96,4-1-101,2-1 90,1 1-85,-2 4-10,-2 2 5,-5 2 0,-2 1 5,-1 0-5,2 0 0,4 1 6,3 1 39,5 0-40,2 2 40,0 0-39,-1 0 16,-3 3-16,6 3-6,-13-1 5,8 4 141,-10-4-6,5 3 11,5 0-140,4 0 79,3 1-90,-1 0 6,-1 0 33,6 10-34,-13-3 1,5 10 151,-16-4-146,1 4 147,-1 1-147,3 3 56,2-1-50,13 13 56,-7-11-29,8 10 74,-14-15-45,-2 2 140,-2 3-107,-1 2-5,-1 2-96,-1 1 46,-1 0 50,8 18-96,-6-15 6,6 13 96,-8-19-74,0-3 102,-1 0-29,5 11-5,-5-11-6,4 12-39,-7-13-50,0 2 67,-1 0-68,2 0 96,0-2-56,-1 0 39,0-1-79,-2 0 23,1-1-16,3 16 44,-1-11-51,4 14 74,-4-16-74,1 2 152,-1 0-90,1-1-5,1 1-57,11 16 29,-4-11 5,9 14 12,-8-16-51,2 1 106,0 1-95,1 0 56,2 0-61,2-1 33,2 0-39,3-2 34,3 1 16,17 12 12,-9-10-62,11 11 140,-16-17-95,-2 2 5,0-1-39,18 15 73,-13-14-73,13 9 24,-14-19-30,-2-1 90,1-3-16,1-2 10,-3 1-83,0 0-6,-3 0 67,15 11-67,-11-8 45,11 8-51,-13-11 12,0-1 106,3-3-106,-2-1 66,0-1-72,13 7 0,-17-4-5,9 6 5,-21-8 0,0 0 17,-2-2 27,1 0 40,1-2-84,0-2 0,3 0 0,-1-2 6,3 1-6,0 0-17,3 0-28,0 2 90,1 0-6,4 3 6,2-1-56,3 3 17,3-1-6,1 0 0,1-1-6,0 0 0,-2-1-16,-4 0 22,-3-1 0,-3-2 50,-4-1-50,-3-3 0,-3-1 34,-1-2-23,-2-1-22,10 0 5,-6 1 12,7 1 67,-8 2-73,-2-2 0,2 1-241,6-1-112,-7-2-387,4-1-508,-12-2-439,-2 0-866,2-1 2553,1-7 0,-6 5 0,0-5 0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2:00:42.8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43 70 12141,'-9'-2'2403,"2"4"-2118,6 8-5,1 5 129,0 2-11,0 0-101,2 0-241,3-2-11,3-5 33,3-3-44,2-5 190,3-1-112,0-5-6,0-5-94,-2-6 60,-3-5-32,-3 0-29,-2-2 101,-4 1 17,-1 2 167,-1 2-44,-2 3 62,-3 5-101,-6 2-62,-3 5 6,-3 1 33,-3 6-167,0 4 22,-1 8-90,3 3-168,5 2 213,4 4 0,5-11 0,3-2 0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2:01:02.4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50 1 17384,'-4'46'1360,"0"1"-1191,-3-8-113,1 5-50,-3 3-6,3-1-264,-1 1-615,4-5-471,0-5-751,2-10-1377,1-9 3478,0-10 0,0-5 0,0-3 0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2:01:02.6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1 100 13827,'14'7'2481,"-2"-2"-1881,-7-6-102,4-2-257,5 0-157,4-2-11,7 1-73,0-3-40,2 0-458,-2 0-409,-1-3-337,-5 2-839,-2-7-740,-6 3 2823,-4-4 0,-4 8 0,-1 2 0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2:01:02.7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 5 11542,'-13'-4'3360,"1"8"-2614,10 16-125,0 10-150,-1 5-225,2 4-246,0 1-101,1-2-1069,0-4-3082,0-6 4252,0-10 0,0-8 0,0-7 0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2:01:03.3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63 16230,'5'32'834,"3"-6"-738,-1-17 49,5-3-55,-2-1-57,3-3 29,-1-1-56,1-1-6,-2 0-40,0-3 35,-2-2-23,-2-3 28,-3-1 28,-1-3-28,-2 1 33,-1-4 46,0-2 178,-3 1 7,-2 1 150,-5 1 68,1 5-67,-2 3-90,0 3-191,-1 3-106,0 0-22,0 2-12,0 4-28,3 5-526,4 9-2184,2-1 2744,3 2 0,0-10 0,0-4 0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2:01:28.7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 0 15603,'-9'41'106,"2"-1"-33,4-7-67,1 0-1,0 0-5,0-2 0,1-2-5,1-3-40,0-5 11,2-7-95,3-5 129,3-6 28,5-3 28,2-10-56,4-9-39,0-13 0,3-6-247,-2-1 185,0 1 11,-4 5 51,-2 6-17,-4 5 56,-1 7 0,-4 4 34,-1 5-17,-3 3 195,-1 1-38,0 2-174,0 5 146,0 3-17,0 8-62,0 1-28,0 5 34,2 0-73,0 1 62,4-2-62,0-1 0,2-4-84,-1-3-1003,3-4-1607,-3-4 2694,2-3 0,-5-2 0,-1 0 0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2:01:29.2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21 27 12965,'-2'31'1052,"-2"2"-396,2 0-85,-2 1-269,1-3-116,0-5-130,1-8-56,1-7-62,1-6 62,0-4 6,0-2 44,0-8-5,5-7-45,2-12-135,6-5-134,1-1 90,1 0 112,2-3 27,-6 13 57,2 2-17,-7 15 39,0 3 45,0 3 12,-2 3-91,3 6 85,-1 4 50,1 9 28,-1 1-72,0 2-1,-2 10-101,0-12-279,-2 6-1329,0-13 1614,0 0 0,0-7 0,0-1 0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2:01:29.8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112 314 13088,'5'4'1803,"-2"-3"-1607,-8-6 123,0 0-38,-2 1 88,0 2-324,-1 1 34,-2 2 89,-1 5-17,-1 7-39,0 8 28,0 7 84,2 4-151,3 4 195,0 0-178,3-1-90,2-6-73,1-6-33,1-7-1,0-6 107,4-6 34,3-3-34,5-8-6,4-9-240,1-13 50,1-9-118,1-7 51,-2-3 62,-1-4 27,-1 0 84,-2-2 29,-1 1 55,-3 3 12,-2 4 27,-2 9-33,-2 8 124,-2 11 72,0 6 106,-1 8 51,0 2-353,0 2 112,0 8-45,-2 7 426,-7 42-196,1-2-107,-3 28-67,4-13-95,5 24-509,0-28-477,2 10-728,7-41-2089,0-13 3775,7-9 0,-7-9 0,-1-3 0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2:01:30.7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0 176 16084,'36'3'219,"-3"-2"-219,-18-6 0,0-2-39,-2-4-12,-3-4-184,-1-3 117,-4-2 12,-1-1 100,-3 0 6,-1 0 40,0 4-29,-3 5-6,-2 5-5,-4 3 6,-2 3 106,-2 12 95,0 6 146,-1 14-107,3 7 34,1 5-11,6-1-263,2-1-6,2-9 5,7-6 147,13-9-74,3-9-78,10-4 0,-8-11-538,1-5-318,-2-9-909,-1-9-1954,-2 1 3719,-4-5 0,-8 17 0,-4 3 0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2:01:31.0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14667,'7'45'616,"1"1"-229,-4-7 111,0 3-195,-3 0-23,0-6-107,-1-5-117,0-9 6,0-7 56,0-8 408,0-4-414,0-20-22,0-3 16,0-19-106,3 2-6,4 1-44,4 4-68,5 9-145,2 6 0,0 6-6,3 7-644,-1 2-1030,-1 2 1943,-1 0 0,-8 0 0,-4 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0:39:04.2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904 0 12388,'-39'3'829,"6"1"-538,23 0-22,0 2-1,-1 0-4,1-1-102,1-2-50,4 1 45,1-4-12,1 2-72,0-2 73,-1 0 44,0 0-61,-3 0-45,0 0 12,-2 0-7,1 0-21,-2 0 4,2 0-21,-3 1 33,2 0-45,0 1 17,1 0-17,0-1 6,1 0-39,-3 0 27,2-1 12,-4 3-39,1-2 94,-1 2-60,-1 0 49,1 0-10,-2 0 49,1-1-21,1 1 33,0-1-56,1-1-34,0 0 45,1 0-89,-1 0 50,1 0-56,-1 1 56,0 2-50,-2 0 27,2 3-27,-3-1 27,3 2 40,-4-1-17,5-1-5,1-2 89,4-1-34,1-3 12,-2 1 5,-1 0-22,0 1-29,-3 1 12,0-1 12,-6 4-46,3-2-39,-5 3 28,5-1 12,1-1-1,2 0-50,-3 1 11,6-2-5,-3 1 5,5-3-5,-1 0 27,-1 0 1,1-1 22,0 2-56,-1-2 0,0 2-6,-2 0 6,1 0 0,-1-1 0,2 1 45,1-1-39,0-1 95,0 0-56,1 0 67,-2 0-106,1-1 72,-2 0-67,-3 0-11,2 1 12,-3 1-7,4 0 1,0 1 55,2-1-61,0 0 34,0-1-23,-1 1 23,2-2-34,0 2-6,2-2 6,2 0 28,0 0-2140,1 0 1,0 0-1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2:01:33.2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12186,'0'0'0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2:01:33.3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16 13 15636,'-9'18'650,"3"-4"-650,6-14 0,4-2-476,8-5-1613,5-3 2089,5-3 0,-9 6 0,-5 2 0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2:01:39.61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24 17277,'26'-9'1182,"0"1"-1014,-2 6-101,1-1-61,2 2 50,1 0-56,-1 1 0,-1 0 5,-2 0 34,-4 0-39,-4 0-33,-3 0-118,-5 0-29,-2 0-38,-3 0-84,-2 0-874,0 0 1086,-8 0-33,-1 0 112,-6 0-146,3 0 157,-1 1 28,3 4-23,-2 2 51,1 3 45,0 2 106,2 0-44,0 0 139,2 3-5,0-1-39,1 4-12,2 1 28,0 5-22,1 1 57,1 18-225,-1-9 84,0 10-112,-1-14 0,1-1-50,0-3 27,-2 7-33,2-10 0,-2 5-50,3-12 39,0-3-185,1-2-578,0-6-329,0-1-628,0-5-3578,0-9 5309,0-7 0,0 5 0,0 0 0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2:01:40.3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0 324 15592,'11'-31'985,"1"2"-772,4 6-6,3-1-72,2-3-12,2 0-78,0 2 27,1 4-32,0 5 116,-2 6 52,-1 6-85,-3 3 45,-1 6 11,-2 5 90,-1 5-90,-2 2 7,-2 1-153,-2-5-5,1-2-28,0-6 0,2-2 34,1-4-34,5-9-494,1-7-1063,11-18-2946,-1-3 4503,4-5 0,-16 21 0,-4 5 0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2:01:40.8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58 18033,'63'5'364,"-6"-1"-364,-19-5-129,-6-1-632,-3-3-572,-7 0-1440,-4-5-1837,-5-1 4610,-4-6 0,-4 8 0,-3 2 0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2:01:41.0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74 2 15143,'-10'-1'2067,"4"7"-1781,5 16 122,-1 10-144,0 9 4,-2 8-88,-4 3 21,-1 4-116,-2-3-23,2-3-62,2-6-6,4-8-67,2-8 22,1-8 6,6-9-196,5-5-699,9-6-690,11-20-8074,2-6 9704,6-20 0,-19 21 0,-4 5 0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2:01:41.61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 82 15569,'0'45'1215,"0"-5"-1069,-2-16-73,2-4-73,0-7 33,0-6 152,0-4 112,0-5-129,4-8-162,3-9-6,3-12-34,6-5-179,1 0-72,0 1 72,-1 8 112,-2 7 23,-3 9-1,-3 6 79,-2 4 224,-1 7 135,1 8 150,-2 9-122,0 9 105,0 16-430,-1-14-62,2 7-381,-3-24-800,2-5-847,1-8 2028,3-14 0,-4 7 0,2-9 0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2:01:41.9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16544,'4'6'1148,"8"-1"-1036,1-3-45,10-2-67,1 1-532,3-1-543,-5 0-757,0 0-5410,-7-2 7242,-1-1 0,-8 1 0,-2 0 0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2:01:42.5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25 9 16303,'21'-8'1310,"-2"8"-716,-8 10-185,-3 6-112,-4 4-129,-3 4-45,-2 3-5,-7-1-68,-3 1 57,-5-5-40,0-2 129,2-7-34,4-4-72,3-6-90,4-1-34,1-2-66,2 0 144,7 0-44,4 0 0,11 0-184,6 0-1486,12-9-8161,2-4 9409,5-10 0,-22 10 0,-6 2 0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2:00:50.6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1 328 16745,'43'0'1798,"-1"-5"-1383,-8-13-101,4-4-90,8-2-180,6-4-4,8-2-40,6 0 16,1 1-16,-1 2-33,-6 6-34,-7 4 55,-13 5 7,-11 6 5,-11 1-6,-9 4 6,-3 0-101,-5 0-363,0 0-1234,-1-8-2542,0 0 4240,-3-7 0,2 8 0,-2 1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0:40:44.6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3433 14499,'32'2'790,"-3"-3"-578,-16-11-71,2 0 49,1-1-61,4 1-22,2-2 89,3-1 50,5-2 68,0-1-46,4-4 80,-1-1-113,-2-3 39,-1 1-139,-3-1 21,-3 1-105,-2 2-6,-4 3 22,-1 1-67,-1 3 50,0 2-16,-1 0 162,2-1-62,0-2 13,2-1-63,2-3-34,3-2 0,0-2-16,2-1 33,9-14 23,-8 11-79,6-7 90,-11 11-96,2 0 1,0-4 5,16-19 17,-8 8-22,12-15-1,-13 14 46,3 2 5,-4-1-23,2 2 46,-3 2 16,1 0 6,-1 2-56,10-13-45,-11 11 5,8-8 113,-13 12-68,2-1 68,2-3-113,2-3 29,-1 1-28,8-16 22,-12 16-23,3-10-10,-13 21 10,-3 2 68,-1 2-62,-2 3 40,1 0-51,1 2 0,0-1-12,13-13 12,-1 3 12,10-13 100,-1 6-107,0-2 85,0 2-90,-5 5 100,-7 4-49,-3 0-51,-8 7 0,1-5 0,-5 6 5,0-2 29,0 1-23,-1-2 23,1 1-34,-1 0 0,-1 2 5,1-6-5,0 6-50,0-5 44,-2 9 6,1-3 56,1 0-56,-1-3 0,2 0 0,1-12 0,-1 6-44,2-8 44,-2 9 0,1 0 11,1-1-6,1 0 12,2 0-17,2 0 0,0-3-11,15-16 11,-4 6-56,11-12 50,-8 16 12,-1 3 50,-4 5-50,-4 5-12,-2 4 12,2-6-6,-5 7-6,4-5 0,-3 6-33,3-2 39,4-3 6,5-5 33,4-2-33,2-1-12,-1 2-33,3-1 33,-12 12-50,-2 2 51,-10 9 10,1 2 46,2-2-51,7-2 39,5-4-50,30-16 11,-11 6-40,19-10 35,-26 15-51,-8 3 56,-7 6 0,-10 3 73,-3 3-68,-1 1-5,2-1 0,3-1 6,3-1-6,6-3 5,4-1 96,4-1-101,2-1 90,1 1-85,-2 4-10,-2 2 5,-5 2 0,-2 1 5,-1 0-5,2 0 0,4 1 6,3 1 39,5 0-40,2 2 40,0 0-39,-1 0 16,-3 3-16,6 3-6,-13-1 5,8 4 141,-10-4-6,5 3 11,5 0-140,4 0 79,3 1-90,-1 0 6,-1 0 33,6 10-34,-13-3 1,5 10 151,-16-4-146,1 4 147,-1 1-147,3 3 56,2-1-50,13 13 56,-7-11-29,8 10 74,-14-15-45,-2 2 140,-2 3-107,-1 2-5,-1 2-96,-1 1 46,-1 0 50,8 18-96,-6-15 6,6 13 96,-8-19-74,0-3 102,-1 0-29,5 11-5,-5-11-6,4 12-39,-7-13-50,0 2 67,-1 0-68,2 0 96,0-2-56,-1 0 39,0-1-79,-2 0 23,1-1-16,3 16 44,-1-11-51,4 14 74,-4-16-74,1 2 152,-1 0-90,1-1-5,1 1-57,11 16 29,-4-11 5,9 14 12,-8-16-51,2 1 106,0 1-95,1 0 56,2 0-61,2-1 33,2 0-39,3-2 34,3 1 16,17 12 12,-9-10-62,11 11 140,-16-17-95,-2 2 5,0-1-39,18 15 73,-13-14-73,13 9 24,-14-19-30,-2-1 90,1-3-16,1-2 10,-3 1-83,0 0-6,-3 0 67,15 11-67,-11-8 45,11 8-51,-13-11 12,0-1 106,3-3-106,-2-1 66,0-1-72,13 7 0,-17-4-5,9 6 5,-21-8 0,0 0 17,-2-2 27,1 0 40,1-2-84,0-2 0,3 0 0,-1-2 6,3 1-6,0 0-17,3 0-28,0 2 90,1 0-6,4 3 6,2-1-56,3 3 17,3-1-6,1 0 0,1-1-6,0 0 0,-2-1-16,-4 0 22,-3-1 0,-3-2 50,-4-1-50,-3-3 0,-3-1 34,-1-2-23,-2-1-22,10 0 5,-6 1 12,7 1 67,-8 2-73,-2-2 0,2 1-241,6-1-112,-7-2-387,4-1-508,-12-2-439,-2 0-866,2-1 2553,1-7 0,-6 5 0,0-5 0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2:00:50.9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16947,'37'11'313,"-2"0"-279,-10-1-34,1 1 56,-2-4 0,-2-1 118,-3-1 330,-6-1 117,-4-1-54,-6 0-170,-1 3-89,-2 4-218,-5 6-45,-5 9-45,-9 5-370,-6 6-1641,-1 0-4794,1-2 6805,4-11 0,10-9 0,5-9 0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2:02:00.7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58 66 17910,'-24'47'409,"4"0"-336,15-7-17,2 1 16,-1-3-66,3-5-12,0-8-195,1-7 134,0-9 11,0-5 56,1-5 84,7-12-73,6-10-11,8-16-151,6-8-342,0-3 196,-1 3 196,-3 6 96,-5 8 5,-4 7 0,-5 7 0,-3 6 50,-4 4 79,0 4 128,-2 3 270,0 4-387,-1 9 78,0 9 29,-2 13-95,0 4-46,0 4-100,1-5-6,1-4-259,0-4-469,2-12-341,2-4-825,5-16 1894,5-23 0,-6 15 0,1-13 0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2:02:01.1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 13721,'4'24'3047,"-1"0"-2627,-2 3-135,0 0-44,1 0-151,0-4-6,-1-7-79,0-6 62,-1-5 118,2-4-39,0-11-79,2-7-61,1-13 33,-1-3-39,2 1-6,-1 5-44,1 9 50,1 6 0,2 8 33,1 2-33,1 8 62,3 7 11,1 10 95,-2 6 96,0 4-124,-2-3-6,-3-1-128,-1-6-6,-3-4-617,3-7-1287,-3-6 1904,2-23 0,-3 12 0,0-16 0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2:02:01.7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201 364 16247,'-36'-19'924,"4"6"-588,18 17 112,-3 4-123,0 4-96,1 4-106,0 4-5,1 6-16,2 3-18,2 5-56,3-2-28,5-3-62,1-5 62,2-8-6,2-6 12,4-5-6,5-4 45,6-7-34,2-6-11,3-10-152,0-6-234,0-7-286,-2-3 252,-2-6 128,-4-4 46,0-3-28,-4-3 61,-2 0 123,-3 0 40,0-8 50,-3 23 129,0 1 44,-2 29-16,0 6 5,0 20 197,-3 6 111,-1 22 90,-2 6-218,0 7-113,1 6-150,3 0-39,1-2-40,1-8-595,1-9-631,3-13-628,6-12-3848,4-10 5702,2-7 0,-7-3 0,-3 0 0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2:02:02.2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4 144 15855,'39'-6'291,"-5"-4"-280,-18-5 112,-2-3 23,-3 2-62,-3-1-11,-3 4-34,-1 0 101,-3 2 118,0 2 150,-1 2-72,-2 2 112,-4 3-67,-4 1-89,-4 1-118,-3 4-101,0 6 111,0 9-21,-1 8 50,3 5-118,3 3-34,7 2-61,1-1-50,5-3 50,8-5-11,3-8-23,9-6-11,2-7 40,1-4-146,0-3-881,6-15-272,-8-1-668,5-22-2442,-14 3 4414,-1-4 0,-7 17 0,-1 7 0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2:02:02.4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13278,'4'36'3288,"-2"3"-2806,2 3-40,-2 2-117,-1 0-56,0-4 11,-1-11 78,0-8 91,0-11-130,0-6-89,0-6-191,2-11 17,2-10-45,5-14-5,2-5-6,5-2 0,0 4-101,3 7-56,-1 9-11,1 7 45,-2 8-17,-1 6-404,-2 2-1069,-1 7 1613,0 7 0,-7-4 0,0 2 0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2:02:03.6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58 1 16723,'8'60'1926,"-2"4"-1634,-6 1-73,0 12-46,-1 8-523,-2 3 394,-2-4-44,-1-9 0,1-12-58,0-14-284,2-13-659,0-14 10,3-12-533,-3-7-553,0-18 366,-2-11 731,-1-18 739,-1-7 241,1 0 2011,0-6-258,4 23-381,0 3-218,2 23-252,0 6-426,0 1 73,0 1-146,10-1-128,22-3-208,5 1-61,15-2-6,-12 1-281,-3 0-570,-3-1-291,-6 1-74,-7-2-2761,-4-11 986,-9 1 2991,-3-9 0,-5 13 0,0 4 0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2:02:03.7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12847,'1'29'2845,"-1"6"-2419,0 11-124,0 12-61,0 12-146,0 5-95,0-1 0,0-2-649,0-9-1245,0-10-5413,0-12 7307,0-15 0,0-12 0,0-9 0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2:02:04.4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121 40 16185,'-15'-18'835,"2"3"-606,8 12-22,0 0-5,-2 2-174,1 1 6,-2 0-12,1 2 101,-2 7-56,1 5 135,-1 11-23,0 3 51,2 5-79,2 2 7,1 0-142,2-4-16,1-5-68,1-8 18,0-7 50,3-6 6,4-4 106,5-9-106,4-5 50,1-12-56,1-2-6,-2 1 6,-2 3-5,-4 6-1,-2 7-5,-3 3 11,-2 5 39,0 1-39,0 1 6,1 1 50,0 4-45,2 3 34,0 5-45,2 1-1054,6 5-2178,-1-7 3232,4 1 0,-10-9 0,-1-3 0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2:02:04.8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12186,'23'42'0,"-4"-9"0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0:40:44.6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904 0 12388,'-39'3'829,"6"1"-538,23 0-22,0 2-1,-1 0-4,1-1-102,1-2-50,4 1 45,1-4-12,1 2-72,0-2 73,-1 0 44,0 0-61,-3 0-45,0 0 12,-2 0-7,1 0-21,-2 0 4,2 0-21,-3 1 33,2 0-45,0 1 17,1 0-17,0-1 6,1 0-39,-3 0 27,2-1 12,-4 3-39,1-2 94,-1 2-60,-1 0 49,1 0-10,-2 0 49,1-1-21,1 1 33,0-1-56,1-1-34,0 0 45,1 0-89,-1 0 50,1 0-56,-1 1 56,0 2-50,-2 0 27,2 3-27,-3-1 27,3 2 40,-4-1-17,5-1-5,1-2 89,4-1-34,1-3 12,-2 1 5,-1 0-22,0 1-29,-3 1 12,0-1 12,-6 4-46,3-2-39,-5 3 28,5-1 12,1-1-1,2 0-50,-3 1 11,6-2-5,-3 1 5,5-3-5,-1 0 27,-1 0 1,1-1 22,0 2-56,-1-2 0,0 2-6,-2 0 6,1 0 0,-1-1 0,2 1 45,1-1-39,0-1 95,0 0-56,1 0 67,-2 0-106,1-1 72,-2 0-67,-3 0-11,2 1 12,-3 1-7,4 0 1,0 1 55,2-1-61,0 0 34,0-1-23,-1 1 23,2-2-34,0 2-6,2-2 6,2 0 28,0 0-2140,1 0 1,0 0-1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2:02:04.9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17921,'7'9'667,"0"-2"-2459,-3-7-4448,3 0 6240,5 0 0,-5 0 0,0 0 0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2:02:05.9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20 18947,'31'-7'291,"2"0"-5867,2 9 5576,2-2 1448,2 0-1443,15-2 687,-16 1-1197,6-1-251,-24 1 90,-6 0 3722,-7 1-3532,-3 0 190,-4 0 23,-2 3 100,-7 3 79,-3 3 34,-9 5 50,1-1 78,-1 2 96,4-1 621,-3 5-459,8-5-45,-1 4-117,7-4 89,3 3-89,0 7 27,3 3-38,-1 7-23,1 4 33,0 3 63,-1 20-231,0-17 69,-3 9-74,1-27-79,-1-6-957,2-10-247,1-11-2133,1-14 3416,0-12 0,0 9 0,0 0 0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2:02:06.61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1 272 15849,'4'-44'415,"3"6"-264,8 17 67,3 0-22,-1-3-56,2 0-73,0-2-55,0 2 32,-1 3-38,-1 4 134,-4 9 17,0 4 44,-1 8-5,-1 8 101,1 9-39,-1 6 16,0 2-83,0-5-101,1-2-62,1-7 17,2-7 5,1-3 1,3-6-18,3-9-33,5-5-381,2-8-1047,6 1-3798,-1 2 5226,1 7 0,-17 6 0,-5 4 0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2:02:07.4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17697,'48'13'-812,"-1"-2"-964,2-4-2771,-4-2 4547,-3-4 0,-20-1 0,-8 0 0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2:02:07.6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108 0 13105,'-13'35'2509,"2"4"-2229,6 3 459,-7 43-537,2-16-90,2-19 0,-1 0 11,-4 14-33,1-6-90,4-13-6,4-10-280,2-12 1,3-9-578,8-7-1181,15-4-4627,9-7 6671,11-4 0,-21 2 0,-5-1 0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2:02:08.1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23 47 16359,'-7'63'509,"2"-7"-391,0-34 95,3-3-157,-1-6-56,2-5-107,1-4 107,0-3 96,1-6-91,5-7-5,3-9 0,6-7-33,2-2 10,1-1 18,-1 4 5,-1 3 0,-2 4-6,-3 5-28,0 4-10,-3 4-57,-1 5 101,-2 2 0,0 11 179,-1 7 0,-1 13 79,-1 5-85,0 4-72,0-4-101,-1-5 0,1-7-308,2-9-666,-1-7 974,6-30 0,-6 15 0,4-18 0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2:02:08.3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15317,'11'2'2453,"3"1"-2419,2-5-34,4-2-964,0-2-1041,-1-2-2806,-3 1 4811,-3 0 0,-6 4 0,-3 1 0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2:02:08.7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15518,'40'10'729,"-4"-2"-343,-20-7 141,-2 1 223,-4 4-84,-5 2-217,-2 7-225,-2 3-106,-5 8-73,-3 2 11,-5 1 44,-2-3 18,1-6 78,3-5-185,2-7-11,6-3-28,0-4 28,2-1 0,3 0 0,7 0-162,8-1-695,10-8-1854,13-9-7120,2-10 9827,4-5 0,-22 14 0,-6 4 0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2:02:09.2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184 0 17395,'-29'44'952,"-1"5"-538,9 6-38,-3 8-152,2 7-33,0 3-141,6-1 0,4-3-50,6-5-56,4-7-801,6-9-1142,12-9-3636,5-10 5635,10-13 0,-14-7 0,-4-7 0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2:02:10.7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193 10 15580,'-41'-5'1311,"5"0"-908,19 5-168,0 4-84,-1 4-100,2 6 94,0 5-61,3 6 40,2-1-80,7 1-38,0-1 5,4-4 0,7 1 29,3 0-35,9 1 29,4 1 11,2 0 27,-2 0-38,-1-2-34,-5-1 6,-4 0 50,-5-4 100,-4 0 12,-3-4 7,-2-2-74,-7-3 106,-4-2-101,-7-3 34,-4-1-45,2-1-27,-2 0-18,5-2-50,5 0-6,4-2-156,5 0 61,2 1 101,2-2 0,8-2-280,4-5-1367,17-8-5979,1-3 7626,3-5 0,-14 13 0,-7 4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0:40:50.0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3433 14499,'32'2'790,"-3"-3"-578,-16-11-71,2 0 49,1-1-61,4 1-22,2-2 89,3-1 50,5-2 68,0-1-46,4-4 80,-1-1-113,-2-3 39,-1 1-139,-3-1 21,-3 1-105,-2 2-6,-4 3 22,-1 1-67,-1 3 50,0 2-16,-1 0 162,2-1-62,0-2 13,2-1-63,2-3-34,3-2 0,0-2-16,2-1 33,9-14 23,-8 11-79,6-7 90,-11 11-96,2 0 1,0-4 5,16-19 17,-8 8-22,12-15-1,-13 14 46,3 2 5,-4-1-23,2 2 46,-3 2 16,1 0 6,-1 2-56,10-13-45,-11 11 5,8-8 113,-13 12-68,2-1 68,2-3-113,2-3 29,-1 1-28,8-16 22,-12 16-23,3-10-10,-13 21 10,-3 2 68,-1 2-62,-2 3 40,1 0-51,1 2 0,0-1-12,13-13 12,-1 3 12,10-13 100,-1 6-107,0-2 85,0 2-90,-5 5 100,-7 4-49,-3 0-51,-8 7 0,1-5 0,-5 6 5,0-2 29,0 1-23,-1-2 23,1 1-34,-1 0 0,-1 2 5,1-6-5,0 6-50,0-5 44,-2 9 6,1-3 56,1 0-56,-1-3 0,2 0 0,1-12 0,-1 6-44,2-8 44,-2 9 0,1 0 11,1-1-6,1 0 12,2 0-17,2 0 0,0-3-11,15-16 11,-4 6-56,11-12 50,-8 16 12,-1 3 50,-4 5-50,-4 5-12,-2 4 12,2-6-6,-5 7-6,4-5 0,-3 6-33,3-2 39,4-3 6,5-5 33,4-2-33,2-1-12,-1 2-33,3-1 33,-12 12-50,-2 2 51,-10 9 10,1 2 46,2-2-51,7-2 39,5-4-50,30-16 11,-11 6-40,19-10 35,-26 15-51,-8 3 56,-7 6 0,-10 3 73,-3 3-68,-1 1-5,2-1 0,3-1 6,3-1-6,6-3 5,4-1 96,4-1-101,2-1 90,1 1-85,-2 4-10,-2 2 5,-5 2 0,-2 1 5,-1 0-5,2 0 0,4 1 6,3 1 39,5 0-40,2 2 40,0 0-39,-1 0 16,-3 3-16,6 3-6,-13-1 5,8 4 141,-10-4-6,5 3 11,5 0-140,4 0 79,3 1-90,-1 0 6,-1 0 33,6 10-34,-13-3 1,5 10 151,-16-4-146,1 4 147,-1 1-147,3 3 56,2-1-50,13 13 56,-7-11-29,8 10 74,-14-15-45,-2 2 140,-2 3-107,-1 2-5,-1 2-96,-1 1 46,-1 0 50,8 18-96,-6-15 6,6 13 96,-8-19-74,0-3 102,-1 0-29,5 11-5,-5-11-6,4 12-39,-7-13-50,0 2 67,-1 0-68,2 0 96,0-2-56,-1 0 39,0-1-79,-2 0 23,1-1-16,3 16 44,-1-11-51,4 14 74,-4-16-74,1 2 152,-1 0-90,1-1-5,1 1-57,11 16 29,-4-11 5,9 14 12,-8-16-51,2 1 106,0 1-95,1 0 56,2 0-61,2-1 33,2 0-39,3-2 34,3 1 16,17 12 12,-9-10-62,11 11 140,-16-17-95,-2 2 5,0-1-39,18 15 73,-13-14-73,13 9 24,-14-19-30,-2-1 90,1-3-16,1-2 10,-3 1-83,0 0-6,-3 0 67,15 11-67,-11-8 45,11 8-51,-13-11 12,0-1 106,3-3-106,-2-1 66,0-1-72,13 7 0,-17-4-5,9 6 5,-21-8 0,0 0 17,-2-2 27,1 0 40,1-2-84,0-2 0,3 0 0,-1-2 6,3 1-6,0 0-17,3 0-28,0 2 90,1 0-6,4 3 6,2-1-56,3 3 17,3-1-6,1 0 0,1-1-6,0 0 0,-2-1-16,-4 0 22,-3-1 0,-3-2 50,-4-1-50,-3-3 0,-3-1 34,-1-2-23,-2-1-22,10 0 5,-6 1 12,7 1 67,-8 2-73,-2-2 0,2 1-241,6-1-112,-7-2-387,4-1-508,-12-2-439,-2 0-866,2-1 2553,1-7 0,-6 5 0,0-5 0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2:02:11.5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68 1 17266,'40'45'846,"-1"1"-354,-11-5-93,-4 5 99,-7 3-190,-7 2-56,-6 1-151,-7 0-67,-8 1-34,-7 0-79,-10-1-173,-2-2-1339,-8-7-7945,3-8 9536,0-14 0,16-10 0,7-8 0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2:03:08.0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74 1 17115,'-23'45'-992,"-1"-4"1,9-23 0,4-6-1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2:03:08.9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256 1 16084,'-24'2'913,"0"4"-627,2 3-146,-1 8-11,-2 6-68,4 4-61,0 1-5,7 0-85,5 0 84,5-1-66,2-1 60,5 0-27,4-2 39,6-1 0,7-2 34,1-1 39,1-4-17,-3 0-56,-2-4-28,-5 0 28,-4-1 240,-5 2 180,-2 0-128,-3 5-68,-7 1-118,-4 4-21,-7-1 72,-10 1-157,8-11-40,-6-1-10,11-10 50,1-3 84,1-6-11,-3-11-73,7 1-67,1-5-1,8 10-106,5 1-89,11 2-504,7-2-869,21 1 1636,20-5 0,-26 7 0,4 0 0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2:03:09.5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9 18694,'30'-5'-470,"-1"1"-1054,2 10-1775,-3-3 3299,-3 4 0,-12-4 0,-6 0 0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2:03:09.7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23 15961,'3'3'1333,"7"-1"-1333,7-2-112,24-4-7623,7-2 7735,11-3 0,-26 3 0,-10 3 0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2:03:10.8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1 496 14605,'1'-33'392,"0"-5"-358,-1-9-34,1-3 6,4-1-1,1 4 62,4 5-5,1 5 61,1 7-72,2 5 38,1 4-89,4 3 0,-1 2 0,2 2-5,-2 3-57,-5 3-89,-5 3 151,-4 3 17,-2 3 314,-2 9-107,-2 5-12,-9 23-189,3-11-23,-6 6-95,9-19-101,2-7-74,2-4 270,1-3 34,0 0 45,13 0-141,-2 0-112,12 0 62,-6 5-11,-2 4 123,-3 5 89,-6 3 287,-3-1 565,-5 9-527,-5-8-190,-4 3-56,-3-10-151,-2-4-17,1-3-285,-2-2-645,-1-1-1014,1 0 1944,3 0 0,5 0 0,5 0 0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2:03:11.5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26 15961,'3'-8'1747,"7"1"-1747,20 3-436,7 1-819,8 0-3086,-2 2 4341,1 1 0,-22 0 0,-6 0 0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2:03:12.2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11 709 14617,'-6'-46'884,"2"0"-597,4 9-7,1-5 89,2-1-134,2-2 45,2 3-22,2 0-157,3 4-28,2-2-23,2 0-5,1-1-12,0-1-33,0 2-5,-2 4-51,0 5-79,-1 7-55,-1 6-34,0 8-101,-1 6 124,-1 3 201,-3 7 50,-5 6 101,-1 8 68,-2 6 89,-4 2-23,-3 1-111,-6-1-124,-1-5 17,0-3-67,4-7 0,3-4-319,3-4-146,3-3 309,1 1-18,1-1-145,6 4 50,4 2 112,4 2 51,2 2 61,-2 0 45,-2 2 0,-3-3 140,-6 3 459,-2-1 129,-2 2-185,-4 0-55,-5 2-175,-7 0-111,-4-1-124,-3-3-78,1-3-45,2-4-1075,2-1-2778,4-2 3898,6-1 0,4-1 0,3-1 0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2:03:12.6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 1 15233,'-4'28'2184,"1"3"-2016,0 2-89,2 0-51,0 0-28,1-6-275,0-5-593,0-7-404,0-7-402,0-4-113,0-4 1787,3-6 0,-2 3 0,2-3 0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2:03:13.0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84 13497,'2'10'2156,"-1"1"-2156,-1-1-17,1 0 17,4-3 62,3 0 95,3-4 22,2-1 0,0-2-22,1 0-67,1-6-90,-1-4-191,1-8-5,-2-1-56,-3-1 219,-2 1 33,-4 3 162,-2 4 258,-2 2-84,0 4 168,-5 2-39,-3 1-185,-4 2-39,-1 1-118,0 0-39,0 0-84,0 0-146,4 0-1254,2 0-2319,4 2 3719,2 0 0,1 0 0,0-1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0:40:50.0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904 0 12388,'-39'3'829,"6"1"-538,23 0-22,0 2-1,-1 0-4,1-1-102,1-2-50,4 1 45,1-4-12,1 2-72,0-2 73,-1 0 44,0 0-61,-3 0-45,0 0 12,-2 0-7,1 0-21,-2 0 4,2 0-21,-3 1 33,2 0-45,0 1 17,1 0-17,0-1 6,1 0-39,-3 0 27,2-1 12,-4 3-39,1-2 94,-1 2-60,-1 0 49,1 0-10,-2 0 49,1-1-21,1 1 33,0-1-56,1-1-34,0 0 45,1 0-89,-1 0 50,1 0-56,-1 1 56,0 2-50,-2 0 27,2 3-27,-3-1 27,3 2 40,-4-1-17,5-1-5,1-2 89,4-1-34,1-3 12,-2 1 5,-1 0-22,0 1-29,-3 1 12,0-1 12,-6 4-46,3-2-39,-5 3 28,5-1 12,1-1-1,2 0-50,-3 1 11,6-2-5,-3 1 5,5-3-5,-1 0 27,-1 0 1,1-1 22,0 2-56,-1-2 0,0 2-6,-2 0 6,1 0 0,-1-1 0,2 1 45,1-1-39,0-1 95,0 0-56,1 0 67,-2 0-106,1-1 72,-2 0-67,-3 0-11,2 1 12,-3 1-7,4 0 1,0 1 55,2-1-61,0 0 34,0-1-23,-1 1 23,2-2-34,0 2-6,2-2 6,2 0 28,0 0-2140,1 0 1,0 0-1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2:03:14.48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16096,'55'5'996,"-1"-1"-508,-13-4-91,6 0-50,6 0 1,4 4-34,7-1-56,4 3-197,9-3-22,6-1-398,9-2 359,6-2 0,-48 1 0,1-1 0,0 1 0,1-1-6,-2 1 0,0 0 6,49 0 264,-4 1-192,-4 0-10,-4 2-56,-5 0-4,-29-1 1,0 1-3,24 0 66,19-2-60,-37 0-6,-3 0 5,-5 0 35,-5 0-35,-6 0 18,-4 0-23,-5 0 234,-1 0-285,-2 2-57,-1-1-49,2 4-425,1-3-612,4 1-295,3-2-203,8-1 1692,14 0 0,-27 0 0,3 0 0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2:03:15.2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229 22 14796,'-25'-12'874,"-1"3"-734,3 8-6,-4 4 68,-1 3 112,0 5 195,3 0-150,5 2-180,6-1-179,6-1 0,5 1-56,2 1 56,5 3 11,6 2-11,8 1 11,6 0-11,4-1 151,1-2-95,-2-3-22,-3-2 56,-6-2 290,-7-1 57,-5-1-111,-4-2-1,-2 2-241,-4-1 50,-5 0-128,-7-2-12,-17-1-56,5-2-290,-8-1-724,15 0-1652,6 0-3551,8 0 6279,5 0 0,2 0 0,0 0 0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2:03:15.8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220 347 15956,'-22'-13'470,"2"1"-425,6 4 5,1 1 40,-1 3 156,-1 1 51,0 2-123,-1 3-85,0 6-22,0 6-11,1 8 73,2 5-34,2 4 34,3 2-45,1 1 73,5-1-67,0-3-62,2-4-28,3-8-45,4-5 45,6-7 50,3-4 107,5-8-157,1-9 0,2-12-196,2-11-689,7-31 454,-7 14 45,4-21-18,-11 25 214,-1 4 44,0 6 23,-2 5 123,-2 6 45,-4-3 95,-5 12-84,-2-2 157,-3 11-12,-6 3 12,-3 4 95,-6 2-134,-3 9 218,-8 30-252,5 4-73,-4 28-67,13-8-67,6 1-420,3 0-527,13-1-6294,3-7 7308,11-6 0,-11-22 0,-2-10 0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2:03:16.4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101 0 16919,'-24'26'1383,"1"1"-1002,9 5-100,0 5-147,3 5-5,2 3-129,5 3-11,3 1-258,5-1-1031,14 6-4294,5-5 5594,12-1 0,-16-23 0,-5-9 0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2:03:17.1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10 556 17563,'-5'-44'1002,"1"-2"-778,4 5-105,0-4-80,0-3-22,0 1 39,0 4 16,4 0-72,3 6 0,5 2-78,2 3-113,0 5-123,1 2-83,0 6 27,-2 5-117,-1 7 224,0 4 263,-4 4 16,-1 9 113,-3 19-56,-1 1-6,-5 14 40,-5-14-74,-5-1 34,-4-6-67,-1-3 174,1-8-174,2-6-56,4-4-90,3-2 141,3-2-57,3-1-268,1-1-353,7 0-17,5 3-158,8 1-38,4 4 303,0 3 329,-2 3 264,-4 2 404,-5-1 570,-5 1 45,-4-1-150,-3 1-136,-1 0-380,0-2 28,-4 0-185,-4-2-56,-7-3-129,-13-2-11,5-2-661,-7-1-884,13 0 1545,-1 0 0,10 0 0,-1 0 0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2:03:17.6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17115,'4'59'157,"0"-9"-633,-4-33-942,0-6-3807,0-2 5225,0-5 0,0-2 0,0-2 0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2:03:19.4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0 181 18582,'16'-43'17,"0"5"33,-1 20-44,-1-1-6,-1 2-28,0 2 28,-3 2-101,1 5 34,-3 2-17,0 4-23,-1 1 57,0 1 50,1 0 0,0 4-207,2 2-700,0 7-690,1 3-6379,0 1 7976,0 0 0,-4-9 0,-2-1 0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2:03:20.1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157 0 17725,'20'38'387,"-4"0"-247,-10-5 44,-2 3 91,-3 3-67,-1 2-35,-5 1-133,-5 2-12,-6 0-28,-6 1-146,-2-2-499,-2-1-1057,-3-3-2891,2-5 4593,2-7 0,12-13 0,6-7 0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2:04:12.5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 1 14779,'1'34'202,"0"-3"-197,-1-18 1,0 1 22,0-1 22,0 1 6,-1-1-56,1 1 6,-1-3-1,0-1-5,1-2 34,-1-3-28,1-1-6,0-2 5,0 0-2844,0-1 2839,-1-1 0,0 0 0,0 0 0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2:08:20.8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12 16913,'30'-7'107,"-3"2"-107,-6 8-34,0-2-347,-1 0-436,-1-1-920,-1 0-3719,-2 0 5456,-4 0 0,-5 0 0,-4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0:32:52.7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110 1 19456,'-10'51'-622,"-4"-6"-1159,-7-22-2727,-1-4 4508,0-4 0,9-8 0,5-4 0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2:08:21.2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 3 13945,'-5'-2'890,"0"1"-621,9 1 89,6 0-77,6 0-102,7 1-140,1 1-39,3 2-140,4 2-1311,-1-1 1451,0 0 0,-14-2 0,-5-1 0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2:08:31.7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85 0 18016,'-3'19'1312,"0"2"-1133,0 2-101,0 7-78,-5 9 79,1 6-74,-3 4 29,0 2-23,1-1-11,0-6 0,2-7 0,1-9 0,2-9-73,2-7-95,1-4-196,1-5-90,0-1-2033,0-2-599,3-11-4010,2-2 7096,5-12 0,-3 12 0,-1 2 0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2:08:32.3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 36 18380,'22'-20'180,"0"5"-175,0 15-5,1 6 0,2 2 39,0 6 6,-1 2 45,-3 2 28,-3 2 140,-5 2 22,-5 0 28,-3 1 0,-5 1 28,-4 2 39,-6 1-129,-8 1 107,-7-1-101,-2 0-62,-3-3-122,0-3-35,3-4-33,3-5-33,6-4-746,3-2-89,8-3-1025,2-3-3041,11-7 4934,2-4 0,0 2 0,-2 1 0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2:08:33.3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107 1 18930,'-19'34'739,"2"-1"-616,3-10-44,-1 6-79,2 5 5,0 6-5,5 5 0,3 4-5,2 3-23,3-1 22,4-2 6,3-4 0,4-5-369,2-7-483,5-7-2133,1-7 2985,2-8 0,-10-5 0,-2-4 0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2:08:36.3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88 0 17804,'-3'52'593,"-2"-1"-593,-4-12 6,-2 5 22,0-1-28,-1-1-39,2-3-213,1-4 0,1-5-140,4-8-521,1-7-180,2-8-307,0-4 17,2-17-1418,4-4 2801,2-15 0,0 14 0,-2 4 0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2:08:36.7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38 31 12332,'7'-5'2430,"1"-1"-2206,-3-1 79,1 0-124,2 4 6,1 1 0,1 2 28,2 0-40,0 3 57,2 4-56,-2 4-51,0 2-17,-4 0 17,0 0 113,-5-1-12,-1 0-84,-2-2-28,0 1-17,-2 1 11,-6 0 40,-5 3 95,-8-1 55,-1 2 30,-3 1 83,-7 9-353,11-6-56,0 4-34,15-9 34,4 1-5,5-1 5,7 0 0,6 1 5,8-2 68,1-1-73,1-1 0,-2-2-95,-2 0-544,-4-1-1131,-2 1-2874,-3-2 4644,-4-1 0,-4-3 0,-3-2 0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2:08:37.6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1 143 15950,'24'-7'213,"0"-1"-124,-6-3-83,-1-1-6,-4 1 0,-3 0 0,-4 1 90,-3 1-79,-1-1 28,-2 1 17,0-1-22,-1 1-34,-2 0 5,-2 1 29,-2 3-29,-1 3 186,-1 1 22,1 1 61,-2 1-67,1 7 51,-3 3-29,3 8 79,0 2-151,2 1-67,3 0-85,2-2-5,2-2-5,2-2-1,6-1-61,6-2-454,8-1-498,3-2-684,9-3-2968,-1-4 4671,2-2 0,-17-1 0,-5 0 0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2:08:38.0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96 0 13939,'19'14'1882,"-3"4"-913,-10 11-157,-2 5-218,-3 4-163,-4 2-156,-3-1-34,-5-3-152,-3-3-38,-1-7-51,1-6-45,-1-9-274,0-4-701,2-8-879,-1-22-1052,4-6 2951,3-19 0,3 22 0,3 5 0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2:08:38.2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16773,'11'1'1019,"1"3"-1019,-2 2-1058,8 6-1944,1 2 3002,2-1 0,-9-6 0,-4-3 0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2:08:38.7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1 159 16258,'32'-6'118,"-2"-2"-118,-5 2-152,-1-4-172,-2-4-30,-3-1 141,-6-1 213,-5 0 62,-4 0-17,-2 2 28,-2 1-11,-4 3 106,-4 2 11,-6 3 17,-3 4 0,-2 3 174,0 6 106,0 6 33,1 6-94,3 2-79,3 1-45,5-1-117,3-1 0,3-1-124,1-1-16,6-2-34,3-2-135,9-2-297,4-3-738,2-5-616,7-2-2981,-2-8 4767,2-3 0,-15 1 0,-5 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0:32:45.9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67 14740,'1'39'1619,"0"-4"-1317,-1-18-145,1-2 5,5-5-78,4-4 6,7-5 56,2-8-141,1-6 135,-3-10-106,0-4 95,-5 0-6,-2 2 151,-5 3-78,-1 5 11,-3 3-33,-1 6-62,0 3-56,-1 4-22,-5 1 174,-3 1-68,-7 6 95,-1 5-179,-1 7-56,0 0-6,2 0-1098,3-4-2038,5-2 3142,5-8 0,1-1 0,2-4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0:32:53.1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81 1 15760,'-20'58'1366,"3"6"-862,13 4-101,-4 7-179,1 2-140,-2-7-84,3-10-509,0-15-684,4-15-1675,1-15 1408,1-10 0,0-6 0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2:08:39.0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158 0 12264,'-30'2'4134,"3"2"-3249,13 5-320,-2 3-189,2 3-197,-1 2 6,2 1-79,2 1 63,2 0-113,4-1-6,3-3-50,1-2 39,8-4 23,4-2-28,9-4-34,5-1-157,1-2-376,3-3-1007,1-7-1423,-4-2 2963,-2-4 0,-12 8 0,-5 2 0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2:08:39.2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 2 15732,'-3'-1'823,"7"1"-1064,16 6-684,5 0-721,-1 0 5,-1-3 17,-6-1-1166,-5-2 2790,-5-2 0,-4 2 0,-1-2 0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2:08:39.4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 0 14381,'2'18'2398,"-1"5"-2185,-1 5-34,-1 7-73,-1 6-106,0 3-50,-2-1-818,1-5-572,-1-7-1982,2-9 3422,-1-11 0,2-5 0,1-6 0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2:08:40.41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42 1 18257,'-5'45'1059,"0"2"-924,0-8-102,-2 7-33,1 4-67,0 0-230,2-1-146,1-6-615,2-7-493,1-9-40,3-9-1255,3-9-1438,2-11 4284,2-8 0,-4 3 0,-2-1 0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2:08:40.5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 31 14544,'-4'-4'3624,"1"1"-3468,3 2 68,5 1-11,6 0-100,10 0 10,8 2-123,5-2-5,0 2-371,-1-2-548,-5 0-611,-4 0-319,-5-2-1630,-6-3 3484,-4-4 0,-5 3 0,-1 1 0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2:08:40.7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 0 15025,'-3'48'2857,"0"4"-2521,-2-1-151,1 8-107,1 3-78,0-1-2044,2 8-857,0-26 2901,1 0 0,0-32 0,0-6 0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2:08:41.6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75 16292,'5'37'285,"0"-4"-201,-5-15 6,3-3 33,1-2-45,5-5-10,0-4-24,4-2-44,1-3-100,2-7-236,1-5-17,-2-8 325,-3-4 28,-4 0 61,-4 0 197,-2 2-12,-2 4 275,-4 2-101,-2 5 17,-6 3-129,-3 4-151,-2 4-118,0 6-28,1 5-11,1 8-213,5 3-996,4 1-1721,3-2 2930,6-3 0,-2-9 0,1-3 0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2:08:42.1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38 0 16280,'7'38'1725,"-2"2"-1366,-5-1-130,0 9 41,0 11-164,-2 5-16,-3 4-85,-2 0-5,-2-4 0,2-5-28,0-10-84,1-10-90,2-11-61,3-12-650,0-7-784,1-17-1775,1-10 3472,3-14 0,-2 13 0,2 1 0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2:08:44.0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98 1 15788,'1'41'1523,"-4"1"-1176,-3-6-56,-6 7-162,0 7 39,-2 4-134,1 2 22,1-2-51,3-4-10,1-7-147,4-7-178,1-9-588,2-9-314,0-10-651,1-8-284,0-12 2167,1-8 0,0 6 0,0 0 0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2:08:44.21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16040,'8'7'2475,"3"-1"-2178,-1-6-145,7 0-113,7 0-39,5 0-208,3 2-459,-1-1-710,-2 2-197,-1-2-1938,-6-1 3512,-2-6 0,-11 3 0,-3-3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0:32:53.3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51 16947,'21'1'2341,"2"-1"-2184,2 0-157,4 0-297,5 0-510,0-1-296,-3-1-280,-5-4-1552,-5-3-1524,-6-1 4459,-4-2 0,-6 5 0,-3 3 0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2:08:44.40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59 0 14051,'-12'18'2190,"2"6"-1815,4 11-5,0 13-118,0 10-151,0 8-101,0 2-146,2-2-643,2-7-618,1-8-2580,1-11 3987,0-11 0,0-14 0,0-7 0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2:08:44.8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117 0 15944,'-25'33'605,"2"2"-504,8 0-62,1 1-39,-1-2-89,5-5-516,1-6-639,5-11-2357,2-5 3601,2-9 0,0 1 0,0 0 0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2:08:45.01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11530,'17'6'3182,"0"8"-2477,-4 9-10,1 13-62,-1 5-207,-1 4-174,-2-1-185,-2-3-28,-2-5-39,0-8-493,-3-7-727,0-6-584,-2-9-4537,-1-2 6341,-3-11 0,2 5 0,-2-4 0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2:08:45.1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 43 15625,'-4'-11'1983,"2"2"-1894,6 9-5,9 0-84,10 0-134,13 0-1468,18-3-4150,4-1 5752,8-4 0,-30 4 0,-11 0 0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2:09:07.1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15289,'38'12'1423,"-3"-3"-1160,-16-7-50,3 0-141,0 0-4,1-1-68,-1 1 0,-1-2-68,-4 1-83,-2 0-246,-6-1-91,-2 1-27,-5-1 151,-2 0-62,0-2-375,-5-1-212,0-2 38,-6 0 17,2 0 6,1 2 638,2 2 314,1 0 700,2 1 241,-1 2-106,2 1 33,-1 3-274,1 3 16,1 0 449,-1 8-476,2-3-18,0 7-178,0-4-102,0 3-78,-1 2-16,-1 17-118,-2-7 83,0 12-16,-1-10 12,0 0-152,1-2 28,1-4-28,1-6-224,1-5-734,1-9-95,0-3-812,5-19 1865,7-17 0,-5 10 0,3-6 0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2:09:07.4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45 1 15014,'3'32'1843,"-1"-1"-1305,-2-11-163,-2 4-28,-2 1-140,-1 3 45,-2 1-184,1 3-1,0 1-67,0 2 0,1-3-62,1-1-285,1-6-297,2-5-851,0-8-23,1-6-190,3-11-264,2-9 1972,1-8 0,-1 7 0,-3 2 0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2:09:07.9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17148,'51'20'73,"-6"-2"-39,-25-10 11,-2 0-40,-3 0 158,-5 2 83,-5 3 51,-3 4-202,-2 6-39,-5 5-17,-4 3 40,-6 0 94,-4-2-66,-1-5 61,-1-5-39,1-7 123,3-5-28,3-4-28,4-2-168,4-1-28,3 0-123,2 0 84,1 1 33,7 1 12,3 2 16,9 1-16,3 0-6,3 1 0,0-1 5,-1 1 1,-3 0 5,-3 0 12,-4 0-23,-2 3-12,-4-2-508,0 0-6118,-2-1 6638,-3-3 0,-2-1 0,-1-2 0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2:09:12.0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38 0 15950,'10'30'1126,"-2"-3"-1037,-8-14 57,0 4-40,0 2 85,0 4 16,-1 2 0,-2 1 6,-3 1-12,-3-1-55,0 0-112,-1 1-34,2-1 44,2 1-10,4 3-34,1 1 11,1 2-11,1-1 0,2-3 0,3-4-84,2-7 73,1-5-95,1-8 66,1-2 40,4-6 23,0-8-18,3-7-5,0-10-44,2-5-7,6-20-61,-6 12 45,4-13-34,-9 20 96,-1 1 5,-2 5-73,0-5 73,-5 12 5,0-3 1,-4 13 28,-1 2-29,0 3 118,-2 3 17,1 2 707,-1 0-808,0 7-33,-1 3-6,-1 8 0,-1 4 39,-1 4-34,0 3 68,0 2-73,1 0-5,-1 1 5,1-3 0,1 0-6,1-4-56,1-3 62,0-5-78,0-3-157,0-5-96,0-4-252,0-1-363,2-3-135,0 0-555,2 0 1636,-1 0 0,-1 0 0,-2 0 0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2:09:12.7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0 18028,'-18'34'795,"0"4"-649,3 5-17,0 4-45,0 2-84,4-3 6,3-4-6,5-7 50,2-6-44,2-6-12,6-7-61,4-6 56,9-4 5,3-4 0,5-4 1,-1-6-85,0-4 23,-3-7-141,-4-1 152,-3 1-235,-7 1-230,-2 2-745,-5 0-509,-2-3 1775,-8-7 0,5 11 0,-6-2 0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2:09:12.9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7 18039,'34'-3'106,"-5"0"-509,-13 5-1126,-2-1-2061,-4 0 3590,-1-1 0,-5 0 0,-2 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0:32:53.5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61 1 14197,'-8'11'3422,"-1"8"-2918,0 26-39,1 6-325,-1 9-140,1 1-325,3-4-1254,1 0 1579,3-3 0,1-25 0,0-4 0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2:09:13.0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17759,'50'13'-129,"-4"-2"-1293,-13-12-2359,-4-2 3781,-1 0 0,-13 0 0,-6 1 0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2:15:19.727"/>
    </inkml:context>
    <inkml:brush xml:id="br0">
      <inkml:brushProperty name="width" value="0.04286" units="cm"/>
      <inkml:brushProperty name="height" value="0.04286" units="cm"/>
      <inkml:brushProperty name="color" value="#FFC114"/>
    </inkml:brush>
  </inkml:definitions>
  <inkml:trace contextRef="#ctx0" brushRef="#br0">347 0 13329,'-14'16'683,"2"-3"-476,7-10-45,-1 1-72,-3 1-90,0 4 39,-5 2-33,0 4 55,-3 5-61,-1 3 6,-2 4 33,0 3 6,-2 4-39,1 0-1,-1 3-5,2 0 6,0 2 5,1-1-11,2 0 0,1-4-179,1-3-471,6-7-1467,3-10 2117,5-7 0,1-5 0,0-2 0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2:15:20.373"/>
    </inkml:context>
    <inkml:brush xml:id="br0">
      <inkml:brushProperty name="width" value="0.04286" units="cm"/>
      <inkml:brushProperty name="height" value="0.04286" units="cm"/>
      <inkml:brushProperty name="color" value="#FFC114"/>
    </inkml:brush>
  </inkml:definitions>
  <inkml:trace contextRef="#ctx0" brushRef="#br0">729 0 14734,'-33'35'818,"-2"0"-532,4-4 22,-6 10-78,-6 7-74,-3 9-83,-4 9-479,-2 8 406,0 5-6,3 2-27,3-2-91,6-5-178,5-7-90,6-10 124,6-10-169,1-10-89,4-9-84,1-8-421,1-6-795,0-9-2442,2-2 4268,1-3 0,6 0 0,3 0 0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2:15:20.875"/>
    </inkml:context>
    <inkml:brush xml:id="br0">
      <inkml:brushProperty name="width" value="0.04286" units="cm"/>
      <inkml:brushProperty name="height" value="0.04286" units="cm"/>
      <inkml:brushProperty name="color" value="#FFC114"/>
    </inkml:brush>
  </inkml:definitions>
  <inkml:trace contextRef="#ctx0" brushRef="#br0">744 0 12489,'-11'40'1338,"-2"-1"-901,-4-14 56,-8 8 83,-9 15-149,-14 12-86,-12 14-866,25-30 1,-2 0 552,-3 4 0,-1 0-23,0 3 1,0 0-212,1-1 0,1-1 206,4-1 0,2-2-33,-22 36-91,15-11-111,13-14-78,10-12-170,8-10-362,4-13 609,4-8-1395,11-10-1556,3-15 3187,10-5 0,-9 2 0,-2 2 0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2:15:21.372"/>
    </inkml:context>
    <inkml:brush xml:id="br0">
      <inkml:brushProperty name="width" value="0.04286" units="cm"/>
      <inkml:brushProperty name="height" value="0.04286" units="cm"/>
      <inkml:brushProperty name="color" value="#FFC114"/>
    </inkml:brush>
  </inkml:definitions>
  <inkml:trace contextRef="#ctx0" brushRef="#br0">582 0 16521,'-54'76'1036,"-2"4"-857,1-6-649,25-33 1,0 1 494,-2 2 0,0 1-25,0 0 0,1 0 0,2-1 0,0-1-50,-22 39-180,11-9 16,8-9-621,10-9-22,7-8-203,8-10-985,2-11-1338,8-10 3383,5-9 0,-3-5 0,2-2 0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2:15:21.808"/>
    </inkml:context>
    <inkml:brush xml:id="br0">
      <inkml:brushProperty name="width" value="0.04286" units="cm"/>
      <inkml:brushProperty name="height" value="0.04286" units="cm"/>
      <inkml:brushProperty name="color" value="#FFC114"/>
    </inkml:brush>
  </inkml:definitions>
  <inkml:trace contextRef="#ctx0" brushRef="#br0">475 1 14969,'-33'35'1927,"-2"5"-1484,2 1-135,-8 13-151,-9 9-57,-5 11-561,-3 4 254,6 1-678,6-2-633,13-3-1674,11-11 3220,11-11 0,6-25 0,4-13 1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2:15:22.385"/>
    </inkml:context>
    <inkml:brush xml:id="br0">
      <inkml:brushProperty name="width" value="0.04286" units="cm"/>
      <inkml:brushProperty name="height" value="0.04286" units="cm"/>
      <inkml:brushProperty name="color" value="#FFC114"/>
    </inkml:brush>
  </inkml:definitions>
  <inkml:trace contextRef="#ctx0" brushRef="#br0">392 0 14673,'-35'39'2610,"1"1"-2224,6 0-212,-1 5-90,-4 6-51,1 2-33,-2 4-128,2 2-516,-1 3-807,3 9-5240,2-5 6691,5 2 0,10-34 0,6-10 0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2:15:22.786"/>
    </inkml:context>
    <inkml:brush xml:id="br0">
      <inkml:brushProperty name="width" value="0.04286" units="cm"/>
      <inkml:brushProperty name="height" value="0.04286" units="cm"/>
      <inkml:brushProperty name="color" value="#FFC114"/>
    </inkml:brush>
  </inkml:definitions>
  <inkml:trace contextRef="#ctx0" brushRef="#br0">479 0 18627,'-28'36'342,"-11"11"-336,-28 16-278,31-26 0,0 0 62,0 1 0,1 1-860,1 2 0,2 0-7596,-22 32 8666,9-7 0,23-31 0,8-13 0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2:15:23.521"/>
    </inkml:context>
    <inkml:brush xml:id="br0">
      <inkml:brushProperty name="width" value="0.04286" units="cm"/>
      <inkml:brushProperty name="height" value="0.04286" units="cm"/>
      <inkml:brushProperty name="color" value="#FFC114"/>
    </inkml:brush>
  </inkml:definitions>
  <inkml:trace contextRef="#ctx0" brushRef="#br0">426 0 15042,'-4'57'1810,"-8"4"-1418,-17 2-185,-9 10-1665,-6 10 1520,-4 4-62,23-43 0,-1 1-264,-22 40-671,4-8-471,6-5-5457,8-15 6863,8-10 0,11-24 0,5-9 0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2:15:24.196"/>
    </inkml:context>
    <inkml:brush xml:id="br0">
      <inkml:brushProperty name="width" value="0.04286" units="cm"/>
      <inkml:brushProperty name="height" value="0.04286" units="cm"/>
      <inkml:brushProperty name="color" value="#FFC114"/>
    </inkml:brush>
  </inkml:definitions>
  <inkml:trace contextRef="#ctx0" brushRef="#br0">521 0 13194,'-21'51'1204,"-2"-1"-823,2-10-39,-6 10-113,-4 9-50,-6 10-77,-3 8-599,-2 8 497,-1 4-17,23-43 0,0 1-121,-1 0 1,1 0-764,-16 44-902,-2 1-2757,9-12 4590,1-11 1,14-33-1,5-14 1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0:32:54.0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147 93 14325,'9'-25'812,"-1"2"-806,-8 6 117,0 3 34,-3 5 12,-3 6 211,-4 2 18,-3 4 184,-4 7-44,0 7 44,-2 8 304,-6 20-550,7-9-146,-2 12-111,11-17-74,5-7-10,2-7 10,2-7-5,1-6 51,9-4-51,3-10-11,13-7-146,2-10-78,3-3 5,-1 1 124,-3 3 106,-5 6 89,-5 5-89,-6 5 0,-3 6 34,-2 2-1,-1 2 63,1 8 32,-1 7 40,0 11-100,0 5-12,1 2-56,1-4-847,4-7-2441,1-7 3288,4-10 0,-7-3 0,-3-2 0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2:15:24.975"/>
    </inkml:context>
    <inkml:brush xml:id="br0">
      <inkml:brushProperty name="width" value="0.04286" units="cm"/>
      <inkml:brushProperty name="height" value="0.04286" units="cm"/>
      <inkml:brushProperty name="color" value="#FFC114"/>
    </inkml:brush>
  </inkml:definitions>
  <inkml:trace contextRef="#ctx0" brushRef="#br0">988 0 10970,'-53'32'2941,"2"4"-2303,15 3-173,-6 9-73,-8 7-16,-5 9-1657,-3 4 1421,-6 6-104,31-35 1,0-1 80,0 2 0,0 0-117,-2-1 0,1 1-20,1-1 1,0-1-312,-31 33-33,7-6-112,5-10-426,10-9-299,6-10-2855,10-11 4056,6-10 0,11-7 0,4-6 0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2:15:25.687"/>
    </inkml:context>
    <inkml:brush xml:id="br0">
      <inkml:brushProperty name="width" value="0.04286" units="cm"/>
      <inkml:brushProperty name="height" value="0.04286" units="cm"/>
      <inkml:brushProperty name="color" value="#FFC114"/>
    </inkml:brush>
  </inkml:definitions>
  <inkml:trace contextRef="#ctx0" brushRef="#br0">541 0 12349,'-23'33'2021,"2"-3"-1595,5-8-152,-4 3-117,-4 4-107,-4 6 6,-4 5-44,-5 9-7,-4 6-5,-3 3-5,0 4-46,2-1-55,4-3-163,6-6-252,3-7-795,7-6-1602,3-9 2918,3-8 0,9-11 0,2-6 0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2:15:27.425"/>
    </inkml:context>
    <inkml:brush xml:id="br0">
      <inkml:brushProperty name="width" value="0.04286" units="cm"/>
      <inkml:brushProperty name="height" value="0.04286" units="cm"/>
      <inkml:brushProperty name="color" value="#FFC114"/>
    </inkml:brush>
  </inkml:definitions>
  <inkml:trace contextRef="#ctx0" brushRef="#br0">445 0 14107,'-26'36'330,"0"1"-44,9-3-17,-4 7 16,-6 6-133,-6 7-91,-2 6-27,-6 3-34,0 6-56,0-2-258,3-2-867,3-2-5331,8-11 6512,6-8 0,11-22 0,5-10 0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2:15:36.936"/>
    </inkml:context>
    <inkml:brush xml:id="br0">
      <inkml:brushProperty name="width" value="0.04286" units="cm"/>
      <inkml:brushProperty name="height" value="0.04286" units="cm"/>
      <inkml:brushProperty name="color" value="#FFC114"/>
    </inkml:brush>
  </inkml:definitions>
  <inkml:trace contextRef="#ctx0" brushRef="#br0">0 1 14516,'40'23'145,"-3"3"-5805,-13-3 5666,0 5 1212,1 1-1218,-2 4 886,-1 0-886,-6 1 5,-2 1 40,-7 0 3268,-3 1-3313,-3 0 271,-1 1-265,-2 0 0,-4 0 38,-4 0-44,-4 0 0,0-3 0,3-2-61,-4 7-23,6-12-95,0 5-253,5-15-94,2-2-208,0-1-196,0-6-487,0-1 1417,2-5 0,-1-1 0,1-1 0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2:15:37.340"/>
    </inkml:context>
    <inkml:brush xml:id="br0">
      <inkml:brushProperty name="width" value="0.04286" units="cm"/>
      <inkml:brushProperty name="height" value="0.04286" units="cm"/>
      <inkml:brushProperty name="color" value="#FFC114"/>
    </inkml:brush>
  </inkml:definitions>
  <inkml:trace contextRef="#ctx0" brushRef="#br0">1 1 11721,'2'49'1574,"0"-2"-1120,-2-11-90,0 1-135,0-4-33,0-1 17,0-5-45,0-6-22,0-3 5,0-6 50,0-4-21,0-2-12,0-4 11,3-1 96,5-1 38,7-2-206,10-8-107,9-6-56,10-13-644,8-4-981,10-13-2749,-3 2 4430,-2-4 0,-27 23 0,-11 8 0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2:15:55.456"/>
    </inkml:context>
    <inkml:brush xml:id="br0">
      <inkml:brushProperty name="width" value="0.04286" units="cm"/>
      <inkml:brushProperty name="height" value="0.04286" units="cm"/>
      <inkml:brushProperty name="color" value="#008C3A"/>
    </inkml:brush>
  </inkml:definitions>
  <inkml:trace contextRef="#ctx0" brushRef="#br0">0 1 17400,'4'40'695,"3"6"-622,8 4-73,1 12 5,1 6-5,-1 3-235,2-3-280,-2-5 50,1-10-84,-2-9-134,-2-9-90,-2-9-711,-4-9-1412,0-6 2896,-4-6 0,-1-3 0,-2-2 0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2:15:55.989"/>
    </inkml:context>
    <inkml:brush xml:id="br0">
      <inkml:brushProperty name="width" value="0.04286" units="cm"/>
      <inkml:brushProperty name="height" value="0.04286" units="cm"/>
      <inkml:brushProperty name="color" value="#008C3A"/>
    </inkml:brush>
  </inkml:definitions>
  <inkml:trace contextRef="#ctx0" brushRef="#br0">3 0 15900,'-3'36'1075,"5"8"-935,7 14-45,8 9-95,6 4 6,3 0 27,2-3-33,-1-3-134,-1-3-471,-6-1-779,-2 4-1993,-5-4 3377,-4 0 0,-4-29 0,-3-11 0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2:15:56.748"/>
    </inkml:context>
    <inkml:brush xml:id="br0">
      <inkml:brushProperty name="width" value="0.04286" units="cm"/>
      <inkml:brushProperty name="height" value="0.04286" units="cm"/>
      <inkml:brushProperty name="color" value="#008C3A"/>
    </inkml:brush>
  </inkml:definitions>
  <inkml:trace contextRef="#ctx0" brushRef="#br0">0 0 15849,'6'36'667,"4"3"-628,11 5-39,1 5 39,-1 0-39,-1-2-386,-4-2-808,-1-4-1018,-4 3-1361,-3-5 3573,-4 1 0,-2-20 0,-1-6 0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2:15:57.318"/>
    </inkml:context>
    <inkml:brush xml:id="br0">
      <inkml:brushProperty name="width" value="0.04286" units="cm"/>
      <inkml:brushProperty name="height" value="0.04286" units="cm"/>
      <inkml:brushProperty name="color" value="#008C3A"/>
    </inkml:brush>
  </inkml:definitions>
  <inkml:trace contextRef="#ctx0" brushRef="#br0">0 25 13116,'13'-14'1921,"-2"3"-1513,-11 11 69,0 0-443,0 5 128,6 7-56,5 10 6,8 14-112,6 10 0,4 10-801,3 5-1333,3 10-6137,-2-7 8271,-3-1 0,-13-30 0,-7-12 0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2:15:58.171"/>
    </inkml:context>
    <inkml:brush xml:id="br0">
      <inkml:brushProperty name="width" value="0.04286" units="cm"/>
      <inkml:brushProperty name="height" value="0.04286" units="cm"/>
      <inkml:brushProperty name="color" value="#008C3A"/>
    </inkml:brush>
  </inkml:definitions>
  <inkml:trace contextRef="#ctx0" brushRef="#br0">1 1 16936,'9'36'324,"4"6"-256,13 4-18,2 7-50,-1 3-157,-1-1-380,-4-1-359,-2-6-1037,-5 1-5923,-4-8 7856,-4-5 0,-4-16 0,-2-9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0:32:54.8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17098,'0'0'0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2:15:58.588"/>
    </inkml:context>
    <inkml:brush xml:id="br0">
      <inkml:brushProperty name="width" value="0.04286" units="cm"/>
      <inkml:brushProperty name="height" value="0.04286" units="cm"/>
      <inkml:brushProperty name="color" value="#008C3A"/>
    </inkml:brush>
  </inkml:definitions>
  <inkml:trace contextRef="#ctx0" brushRef="#br0">0 0 12595,'14'29'2677,"-2"4"-2234,-4 3-135,0 13-51,2 10-195,0 6-6,0 1-56,-1-5-106,0-5-348,0-8-941,-2-4-1848,0-10 3243,-4-3 0,-1-16 0,-2-5 0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2:15:59.254"/>
    </inkml:context>
    <inkml:brush xml:id="br0">
      <inkml:brushProperty name="width" value="0.04286" units="cm"/>
      <inkml:brushProperty name="height" value="0.04286" units="cm"/>
      <inkml:brushProperty name="color" value="#008C3A"/>
    </inkml:brush>
  </inkml:definitions>
  <inkml:trace contextRef="#ctx0" brushRef="#br0">0 0 16454,'29'60'1266,"-3"6"-1042,-11 4-107,-1 10-66,-1 3-51,-2-2-219,0-8-710,2-10-1777,1-9-1674,0-13 4380,-1-14 0,-5-13 0,-3-9 0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2:15:59.747"/>
    </inkml:context>
    <inkml:brush xml:id="br0">
      <inkml:brushProperty name="width" value="0.04286" units="cm"/>
      <inkml:brushProperty name="height" value="0.04286" units="cm"/>
      <inkml:brushProperty name="color" value="#008C3A"/>
    </inkml:brush>
  </inkml:definitions>
  <inkml:trace contextRef="#ctx0" brushRef="#br0">0 1 16118,'19'64'342,"0"3"-303,-2-6-39,1 5-543,3 1-1284,1 3-2866,-3-11 4693,0-4 0,-9-27 0,-4-11 0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2:16:00.974"/>
    </inkml:context>
    <inkml:brush xml:id="br0">
      <inkml:brushProperty name="width" value="0.04286" units="cm"/>
      <inkml:brushProperty name="height" value="0.04286" units="cm"/>
      <inkml:brushProperty name="color" value="#008C3A"/>
    </inkml:brush>
  </inkml:definitions>
  <inkml:trace contextRef="#ctx0" brushRef="#br0">1 0 16236,'31'38'151,"-1"-5"-151,-14-13-140,2 0-645,2 9-2060,-3 1 2845,2 5 0,-10-16 0,-1-4 0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2:16:03.106"/>
    </inkml:context>
    <inkml:brush xml:id="br0">
      <inkml:brushProperty name="width" value="0.04286" units="cm"/>
      <inkml:brushProperty name="height" value="0.04286" units="cm"/>
      <inkml:brushProperty name="color" value="#008C3A"/>
    </inkml:brush>
  </inkml:definitions>
  <inkml:trace contextRef="#ctx0" brushRef="#br0">167 1 18168,'-4'59'436,"-2"3"-385,-7-6-40,-3 7 28,0 5-39,1-2 0,3-5-67,1-9 5,3-8-66,2-11-248,1-9-94,2-8-34,-2-8-123,2-2-269,-2-4-505,0 0-716,-3-1-1815,-1 0 3932,0-1 0,4 0 0,2 0 0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2:16:03.453"/>
    </inkml:context>
    <inkml:brush xml:id="br0">
      <inkml:brushProperty name="width" value="0.04286" units="cm"/>
      <inkml:brushProperty name="height" value="0.04286" units="cm"/>
      <inkml:brushProperty name="color" value="#008C3A"/>
    </inkml:brush>
  </inkml:definitions>
  <inkml:trace contextRef="#ctx0" brushRef="#br0">15 0 13228,'-6'39'1422,"1"-4"-1035,3-14-57,1-1-16,1 2-6,0-2-67,0-2-157,0-2-84,0-3-101,3-3 101,5-3 34,6-4 106,8 0-123,8-10-17,8-6-1457,13-20-2626,0-4 4083,3-11 0,-26 24 0,-9 4 0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2:16:04.556"/>
    </inkml:context>
    <inkml:brush xml:id="br0">
      <inkml:brushProperty name="width" value="0.04286" units="cm"/>
      <inkml:brushProperty name="height" value="0.04286" units="cm"/>
      <inkml:brushProperty name="color" value="#008C3A"/>
    </inkml:brush>
  </inkml:definitions>
  <inkml:trace contextRef="#ctx0" brushRef="#br0">100 0 15743,'-7'45'565,"0"-5"-492,2-21 0,0 0 11,-1-1-22,0 1 5,-1 0 0,-1 1-17,1 1-10,-1 0-35,2 2-5,0-2 6,-1-2 27,3-1-21,-1-3-12,2-1-6,1-2-145,1-2-297,1-1-62,0 0-521,0 0-2721,0 0 3752,0-1 0,0-4 0,0-2 0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2:16:06.570"/>
    </inkml:context>
    <inkml:brush xml:id="br0">
      <inkml:brushProperty name="width" value="0.04286" units="cm"/>
      <inkml:brushProperty name="height" value="0.04286" units="cm"/>
      <inkml:brushProperty name="color" value="#008C3A"/>
    </inkml:brush>
  </inkml:definitions>
  <inkml:trace contextRef="#ctx0" brushRef="#br0">0 553 13463,'6'28'1098,"-1"-5"-634,-5-22 3009,0 0-3299,0-4-169,0-2 40,-1-6-45,0-4 39,-1-8 23,1-6-62,1-6 11,0-6 29,0 0-40,0-5 0,0 3-34,0 0 34,0 4 0,0 2 0,0 4-6,2 4 0,1 4-55,2 2 61,1 4-6,1 0 6,-1 3 0,0 4-5,-2 3-96,0 3 34,0 4-73,1 1-163,6 7 208,-2 2 95,4 8-6,-5 1-66,0 1 21,-3-3 51,-2 1 51,-2-3 72,-1 2-34,0-3-49,-4 2-1,-1-3-34,-6-1 1,0 0 0,-2-1-6,1 0 44,0-1-32,0 0-12,1 0 0,3-4 0,3 0-73,4-4-336,1 0 325,7 0 78,3 0-167,8 0-90,2 0 173,-1 0 90,0 0 6,-5 0-1,-3 1 29,-5 0-1,-3 2 23,-2 0 124,-1 1 150,0 1-106,-2 4-56,-3 2 62,-6 5-107,-2-1-28,-3 2-50,3-1-45,1-2 0,2-3-39,3-3-757,1-4 796,3-2 0,1-2 0,1 0 0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2:16:40.8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574 0 12399,'-29'9'728,"5"-1"-510,22-7-5,-1 0 62,1-1-7,0 0-4,-2 0-152,1 0 16,-2 1-66,0-1-17,-1 2-45,0-1 39,0 2-39,2-2 56,0 1-50,0-2 66,1 2-16,-1-2 12,0 2 10,0-1-16,-2-1-57,1 2 46,-1 0-46,-1 2-5,0 0 0,-6 4 56,4-4 6,-4 4-17,7-6 89,0 1-5,1-1 118,-2 0-163,0-1-23,-4 1 74,2 2-6,-3-2-40,-1 3-22,-1-3-61,1 2 44,1-1 1,1 0 33,2 0-23,1-2 107,1 1-112,3-2-44,-1 1-12,2-1 0,0 0 39,0 0-34,-1 0-5,0 0 0,-2 0 28,3 0-22,-2 0 0,1 1-6,-1-1 0,-3 1 5,2-1 34,-3 1-39,1 0 0,0 1 0,-3-2 0,5 2 40,-2-2-40,6 1 0,1-1 5,1 1 79,-1 0-28,-1 0-5,0-1-51,-1 0 0,-1 1-6,0 0 6,-1 1 0,0 0 6,1 0-6,0-1 33,1 0-22,2-1 34,0 1 56,1-1 112,-1 0-40,-1 0-128,-1 0-6,-2 1 1,0-1 10,-1 1-50,0 0 6,2 0-1,1 0-5,0-1 6,3 0-1440,-1 0 801,-2 0 78,-2 3-1147,-3-3-4230,-2 5 5932,3-5 0,3 1 0,2-1 0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2:16:42.7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601 1 13189,'-31'8'907,"5"-1"-655,19-5-79,0 1-44,0 0-11,0 1-57,0-1 40,2 0-56,-2-1 0,2 1 16,-1-1 1,0 0 16,-2 1 46,1-1-1,-2 0-39,1 1-5,-2 1-6,1 0-12,1 0 1,0-1-17,2 1-45,0-1 11,1 0 39,-2-1 34,2-1-33,-1 1 72,0 1-17,-1-1-27,-1 2 117,-3 1-112,2-1-34,-1 1 34,5-2-39,0 0 39,0-1 168,-2 0-135,1 0-66,-2-2 27,1 1-72,0 0 5,-2-1 23,1 2 5,-1-2-34,0 3 7,2-3 21,-3 1-27,2-1 50,-2 0-11,2 0-40,1 0-5,-1 0 0,1 0 0,-1 1 34,-2 1-34,1 1 0,0 0 5,4-1-5,-1 1 0,4-2 6,-2 1 0,1-2-1,-1 2 29,0-2 39,-3 3-6,3-1-56,-2 1 56,2 0 6,0-1 11,-1 0 28,2-1-22,-1 0 38,2-1-122,0 0 84,-1 0-79,1 0 22,-1 0-27,0 1 28,-1 0 16,0 0-50,1 0 6,0-1-1,1 1-5,0-1-5,1 0 33,-2 1-28,0-1 0,-1 1 0,-1 0 11,0 0-11,-2 1-11,3-1 5,-2 0-50,5 0-286,0-1-1214,1 3 1556,-1 4 0,1-2 0,-1 1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0:32:54.9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48 18677,'2'2'830,"-1"0"-1850,-1-2-783,0-7-3188,6-4 4991,1-5 0,0 5 0,-1 4 0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2:18:01.245"/>
    </inkml:context>
    <inkml:brush xml:id="br0">
      <inkml:brushProperty name="width" value="0.04286" units="cm"/>
      <inkml:brushProperty name="height" value="0.04286" units="cm"/>
      <inkml:brushProperty name="color" value="#33CCFF"/>
    </inkml:brush>
  </inkml:definitions>
  <inkml:trace contextRef="#ctx0" brushRef="#br0">0 1 14353,'33'59'779,"3"5"-404,0 4-162,8 3-134,3 1-79,2-6-39,1-6-920,1 0-3471,-7-10 4430,-4-1 0,-19-24 0,-9-9 0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2:17:55.458"/>
    </inkml:context>
    <inkml:brush xml:id="br0">
      <inkml:brushProperty name="width" value="0.04286" units="cm"/>
      <inkml:brushProperty name="height" value="0.04286" units="cm"/>
      <inkml:brushProperty name="color" value="#33CCFF"/>
    </inkml:brush>
  </inkml:definitions>
  <inkml:trace contextRef="#ctx0" brushRef="#br0">0 1 10903,'17'30'532,"-3"-4"-448,-12-17-11,-1 2-67,2 6-6,1 6 0,3 8-180,1 6-184,4 6-117,2-1-410,13 17 785,-4-17 106,9 11 0,-6-19 482,12 17-163,-6-11-67,9 12 0,-12-13-73,-4-2-61,0 2-74,-3 0 1,-1 0-34,6 17-11,-6-15 0,3 11 6,-8-19-768,3 16-621,-9-20 1383,1 6 0,-10-29 0,-1-4 0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2:17:56.303"/>
    </inkml:context>
    <inkml:brush xml:id="br0">
      <inkml:brushProperty name="width" value="0.04286" units="cm"/>
      <inkml:brushProperty name="height" value="0.04286" units="cm"/>
      <inkml:brushProperty name="color" value="#33CCFF"/>
    </inkml:brush>
  </inkml:definitions>
  <inkml:trace contextRef="#ctx0" brushRef="#br0">0 1 10310,'33'52'828,"-3"0"-738,-8-14-17,3 5-12,4 2 12,2 4-62,2 2 29,2 3-3399,0 5 3505,1 5 39,0 4-205,0 7 182,1 1 354,0 4 178,2-2-442,4-2-117,2-3-82,-9-26 0,1 0-47,21 22-4,-20-26 1,0-2 8,13 11 6,13 18-17,-19-21-84,5 14-263,-23-24-280,-3-4-3137,-4-6 3764,-3-9 0,-9-8 0,-2-8 0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2:17:57.283"/>
    </inkml:context>
    <inkml:brush xml:id="br0">
      <inkml:brushProperty name="width" value="0.04286" units="cm"/>
      <inkml:brushProperty name="height" value="0.04286" units="cm"/>
      <inkml:brushProperty name="color" value="#33CCFF"/>
    </inkml:brush>
  </inkml:definitions>
  <inkml:trace contextRef="#ctx0" brushRef="#br0">0 1 11329,'60'45'134,"-4"1"-67,-15-4 45,1 2 174,1 5-17,2 4-123,2 6-17,2 8-113,-10-10 1,3 6 5,6 11 1,0 1-218,1 2 0,1 2 299,-6-10 1,1 2-1,-4-5-1556,1 1 0,-2-1 1528,-3-8 1,1 3 0,-1-1-16,6 15 1,-1-1-674,3 6 0,0 1 615,-2 1 0,-2 0-239,-2-4 1,-3-1 238,-7-11 0,-1-1 72,0 7 1,-1-1-73,-6-11 0,-1-1-3,0-2 0,0-1 2,-2-7 1,0-4-3,11 16 2474,2-6-2603,-1-10 1295,-1-13-2415,2-6-963,-3-10 2212,-3-7 0,-11-4 0,-6-5 0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2:17:58.164"/>
    </inkml:context>
    <inkml:brush xml:id="br0">
      <inkml:brushProperty name="width" value="0.04286" units="cm"/>
      <inkml:brushProperty name="height" value="0.04286" units="cm"/>
      <inkml:brushProperty name="color" value="#33CCFF"/>
    </inkml:brush>
  </inkml:definitions>
  <inkml:trace contextRef="#ctx0" brushRef="#br0">15 31 10842,'-8'-17'1551,"2"4"-1539,6 12 122,0 1 443,5 12-40,9 8 57,13 21-236,14 15-145,16 23-166,-21-28 1,2 4-12,5 10 1,8 10-88,-8-8 1,9 13 0,3 5-1,-2-2 1,-6-8-1290,0 2 1,-4-6-1,3 6 1299,0-2 1,6 9 0,0 2 0,-3-4-1,-9-12-312,1 12 1,-6-8-409,2 2 1,-2 0-2,-1-5 0,-1 1 762,4 6 0,-2-5 0,1 4 0,-1-3 0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2:17:58.886"/>
    </inkml:context>
    <inkml:brush xml:id="br0">
      <inkml:brushProperty name="width" value="0.04286" units="cm"/>
      <inkml:brushProperty name="height" value="0.04286" units="cm"/>
      <inkml:brushProperty name="color" value="#33CCFF"/>
    </inkml:brush>
  </inkml:definitions>
  <inkml:trace contextRef="#ctx0" brushRef="#br0">1 0 11900,'20'49'908,"3"3"-634,0-6-67,12 21-95,-13-20 0,2 4-2003,6 18 1,2 6 1962,7 13 1,2 5-21,-11-24 1,1 3-1,1 0-190,1 3 0,2-1 0,-1 1 155,1-2 0,0 1 0,0-1-17,0 1 0,1 0 0,-1-1 0,0-1 0,0 1 0,-1-1-4,1 2 0,0 0 1,-1 0-315,-1 0 1,1-1 0,-1 1-163,-1-1 0,-1 0 0,0-1-491,-5-8 0,0 0 0,-2-2 971,10 25 0,-4-9 0,0 6 0,-12-30 0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2:17:59.498"/>
    </inkml:context>
    <inkml:brush xml:id="br0">
      <inkml:brushProperty name="width" value="0.04286" units="cm"/>
      <inkml:brushProperty name="height" value="0.04286" units="cm"/>
      <inkml:brushProperty name="color" value="#33CCFF"/>
    </inkml:brush>
  </inkml:definitions>
  <inkml:trace contextRef="#ctx0" brushRef="#br0">1 1 10864,'43'62'454,"2"7"-258,-3 9-1113,-14-25 1,1 4 961,7 17 0,1 7-398,-9-18 0,0 4 0,0 1 364,2 8 0,-1 2 1,-1 2-12,0 3 0,-1 2 0,-2 0-70,-1-2 1,-1 1 0,-2-2-908,-2-8 0,-1-1 0,-1-2 977,5 27 0,-2-10 0,1 4 0,-7-30 0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2:18:00.032"/>
    </inkml:context>
    <inkml:brush xml:id="br0">
      <inkml:brushProperty name="width" value="0.04286" units="cm"/>
      <inkml:brushProperty name="height" value="0.04286" units="cm"/>
      <inkml:brushProperty name="color" value="#33CCFF"/>
    </inkml:brush>
  </inkml:definitions>
  <inkml:trace contextRef="#ctx0" brushRef="#br0">0 0 12925,'12'79'728,"-2"-31"0,1 3-557,8 10 0,2 3-906,4 11 0,0 2 810,3 2 1,0-2-31,-1-4 0,0-2-45,-5-15 0,0-2-28,1-1 0,0-1-1663,16 32 1645,-17-34 1,0-4 0,1 4 0,-5-10-1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2:18:00.588"/>
    </inkml:context>
    <inkml:brush xml:id="br0">
      <inkml:brushProperty name="width" value="0.04286" units="cm"/>
      <inkml:brushProperty name="height" value="0.04286" units="cm"/>
      <inkml:brushProperty name="color" value="#33CCFF"/>
    </inkml:brush>
  </inkml:definitions>
  <inkml:trace contextRef="#ctx0" brushRef="#br0">0 0 12729,'63'65'1529,"0"7"-1361,-32-30 0,0 2-789,5 9 1,2 5 808,7 11 0,1 3-949,3 8 0,1 1 811,2 1 0,-2 1-39,-3-8 1,-2-1 112,-7-13 0,0-1-483,-4-3 0,-1-2-1187,-6-11 1,-2-2 1545,3 5 0,-2-3 0,0 0 0,-7-10 0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2:18:01.670"/>
    </inkml:context>
    <inkml:brush xml:id="br0">
      <inkml:brushProperty name="width" value="0.04286" units="cm"/>
      <inkml:brushProperty name="height" value="0.04286" units="cm"/>
      <inkml:brushProperty name="color" value="#33CCFF"/>
    </inkml:brush>
  </inkml:definitions>
  <inkml:trace contextRef="#ctx0" brushRef="#br0">0 0 14813,'64'68'313,"-1"0"-274,-16-17-470,5 10 383,-22-21 1,0 2-1762,25 40 1809,-26-33 0,-4-2 0,3 3 0,-11-13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0:32:55.8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1 757 18112,'8'-33'722,"-2"0"-480,-2-1-30,-2-3-77,-1-9-135,-1-4 45,0-6-40,0-2-5,2-1 0,3 5-45,4 2 40,4 7 10,3 3 46,1 6-40,2 4-22,2 6-68,1 3 29,1 6-12,1 4-27,-2 6 89,-3 4 33,-3 3 119,-5 7 32,-5 5 63,-3 9-186,-4 5 46,-7 1-6,-14 10-51,0-13-50,-6 2 73,9-16-68,5-6 102,4-1-102,3-3-10,5 1-281,1 1 281,6 3-91,7 2 24,9 2-130,5 1 163,3 2 39,-4 0 50,-3-1-44,-7 0 195,-4-1 23,-6-1-22,-3 0 11,-2 0-118,-6-2 73,-4 2-73,-9-5 17,-5 2-106,-1-2-6,-2 2-426,4 2-974,4 5-2678,7 0 4078,6 3 0,4-8 0,2-2 0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2:18:02.120"/>
    </inkml:context>
    <inkml:brush xml:id="br0">
      <inkml:brushProperty name="width" value="0.04286" units="cm"/>
      <inkml:brushProperty name="height" value="0.04286" units="cm"/>
      <inkml:brushProperty name="color" value="#33CCFF"/>
    </inkml:brush>
  </inkml:definitions>
  <inkml:trace contextRef="#ctx0" brushRef="#br0">1 0 15546,'22'49'-868,"10"5"-8963,1-12 9816,8 3 1,-18-20 0,-6-9-1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2:18:03.874"/>
    </inkml:context>
    <inkml:brush xml:id="br0">
      <inkml:brushProperty name="width" value="0.04286" units="cm"/>
      <inkml:brushProperty name="height" value="0.04286" units="cm"/>
      <inkml:brushProperty name="color" value="#33CCFF"/>
    </inkml:brush>
  </inkml:definitions>
  <inkml:trace contextRef="#ctx0" brushRef="#br0">1 0 16051,'38'16'504,"7"5"-493,12 11-11,3 8-717,8 17-3098,-7-1 3815,-2 5 0,-28-29 0,-11-9 0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2:18:06.786"/>
    </inkml:context>
    <inkml:brush xml:id="br0">
      <inkml:brushProperty name="width" value="0.04286" units="cm"/>
      <inkml:brushProperty name="height" value="0.04286" units="cm"/>
      <inkml:brushProperty name="color" value="#33CCFF"/>
    </inkml:brush>
  </inkml:definitions>
  <inkml:trace contextRef="#ctx0" brushRef="#br0">0 1 18947,'17'25'263,"4"2"-257,13-3 27,1 3-27,5 3-1,1 2 29,-1 4-28,-1 3-1,-2 2 40,-4 4-39,-3 0-1,-6 0 40,-4 1-39,-4-1 33,-3 0-6,-3-3-21,-3-1 21,-2-3-27,-3-2-1,-1-5-5,-1-3 0,0-4 0,0-6-89,0-6-208,0-5-269,0-3-991,0-5-381,-3-17-1585,-3-4 3523,-2-14 0,1 17 0,3 3 0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2:18:07.071"/>
    </inkml:context>
    <inkml:brush xml:id="br0">
      <inkml:brushProperty name="width" value="0.04286" units="cm"/>
      <inkml:brushProperty name="height" value="0.04286" units="cm"/>
      <inkml:brushProperty name="color" value="#33CCFF"/>
    </inkml:brush>
  </inkml:definitions>
  <inkml:trace contextRef="#ctx0" brushRef="#br0">1 136 13452,'9'45'1999,"2"-2"-1657,3-18 28,1-3-29,0-3 46,-1-4-68,-2-5-73,0-2-78,-1-5-89,2-1 162,2-4-129,4-13-112,6-13-784,15-32-1110,2-7 1894,9-13 0,-25 36 0,-7 13 0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2:29:37.0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111 0 18722,'20'18'130,"-1"0"-130,-12-6 33,1 1 29,-3 0 61,1-1-50,-3 2 0,1-1-29,-2 4-38,1 2 33,-2 2-28,0 1 57,-1 2-63,0 0 96,0 0-17,-3-1 0,-3 0 6,-3-2-85,-1 0 46,-1 1-51,-1 0 39,-1 3-39,1 0 5,-1 0-5,2-2 6,1-2 0,0-2 27,1-4 51,-1-2-28,1-1 17,-1-2-67,1 0 33,2-4-39,1 0 0,1-4-151,3 0-225,0-2-593,2-9 969,1-14 0,-1 10 0,1-8 0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4:09:33.0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20839,'68'13'185,"-4"0"-185,-25-2-112,3 0-67,-1 2-162,1-1-113,-6-2-84,-3-4-342,-7-1-553,-10-3-186,-6-1-3007,-7-1 4626,-5 0 0,0 0 0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4:09:33.3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1 14941,'-9'0'2291,"2"0"-1787,7 5-106,3-3-34,6 5-67,6-1-106,9 2-90,6-2-51,5 1-44,9-2 5,4-2-11,4-2-224,-2-1-768,-4 0-1024,-5 2-3848,-10-2 5864,-10 3 0,-10-3 0,-6 2 0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4:09:33.7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271 0 14975,'-24'77'1793,"-2"-4"-1233,-6-22-90,1 1-168,-2 1-94,4-3-102,3-3-61,5-5-40,3-5-5,5-4-5,5-7-326,2-7-553,4-6-612,0-5-615,2-4 858,0-3 0,0-1 0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4:10:09.13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156 0 19384,'-27'0'50,"2"2"-50,15 6-6,-1 1 6,1 3 0,-2 1 40,1 4-35,-2 3 29,-1 14-34,5-8 0,-1 8 0,8-14-6,0-4-72,2-4 78,5-3 33,3-2-33,10-3 0,5-1 6,21-7-202,-7-5-218,12-5-315,-19-2-139,-5-2-224,-7-1 1092,-7-6 0,-6 12 0,-3-1 0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4:10:09.65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25 16611,'10'45'1282,"-1"0"-1030,-9-13-106,0 2-73,0-4-73,0-5-90,0-6 84,3-7 6,2-6 34,2-3 274,4-6-162,1-6-79,6-8-33,0-7-28,1-5-6,0 1 0,-3 0 33,0 3-10,-3 2-23,-2 2 0,0 2 39,-3 1-33,-2 6-6,0 2-701,-4 4-1052,-1 4-5770,-2 1 7523,-3 3 0,2-1 0,-2 1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0:32:56.1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19154,'16'46'1350,"-2"-2"-1099,-14-15-127,-1 3 32,-3 5-156,0-5-44,-1-2-315,2-10-654,2-7-1183,1-10-3422,3-13 5618,4-8 0,-2 3 0,1 1 0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4:10:10.17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6 18588,'25'-4'-6,"-2"2"-929,-5 6-566,-1-1-2459,-3-1 3960,-2-1 0,-5-1 0,-4 0 0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4:10:10.34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 12 15720,'-2'-4'1053,"6"0"-958,9 4-95,9 0-688,14 0-2684,0 0 3372,4-1 0,-19 0 0,-6 0 0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4:10:10.96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10 18464,'23'-5'185,"2"1"-151,-1 4-34,0 0-711,-4 0-930,-3 1-3490,-7 0 5131,-3 2 0,-5-2 0,-1 0 0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4:10:11.28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102 8 13614,'-3'-4'1221,"1"0"-863,2 4 231,0 5-91,0 3-78,-2 7-100,0 5-85,-4 6-45,-1 7-72,-4 7-51,-3 6-5,0 4-57,0 2-5,2-3-39,4-6-28,3-8-28,4-12 95,4-8 50,7-9-50,6-8-392,8-8-566,6-11-2038,1-6 2996,2-3 0,-17 14 0,-4 4 0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4:10:12.46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14 1 17423,'-8'11'465,"3"-2"-393,8-8 29,2-1-28,-2 1-6,3-1-33,-1 0-29,2 0 40,2 0-45,0-1 34,1-2-34,-1 0 39,-3 0-33,-1 1-1,-3 2-5,1 0 6,-3 0-1541,1 0-201,-1 1-3254,1 4 4990,-1 0 0,1-1 0,-1-1 0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4:10:13.42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22 1 15177,'10'41'1882,"-5"-2"-1395,-9-16-78,-3 0-191,-1 0-83,2-5-85,1-3-50,1-4 6,2-4-46,1-4 40,1-2-39,0-1 39,0-4 34,5-16-34,1 0-95,7-12-101,-1 7 11,2 1-50,-2 2 78,1 4 73,-3 4 5,-1 4 74,-3 3-23,-1 3 17,-2 2-45,0 1 56,-1 1 5,-1 2 34,1 4 12,0 3-1,-1 7 40,1 1-29,-2 2 29,1 0-84,-1 0 27,1-3-33,0 0 0,0-4-73,0-3-279,1-3-914,0-3 1266,5-2 0,-4-1 0,2 0 0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4:10:13.68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 15956,'23'13'-2594,"-3"-2"2594,-8-10 0,-5 0 0,-3-1 0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4:10:14.08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 12987,'17'12'2223,"0"0"-2055,-4-8-67,0 3 118,-1 1 201,-2 2 78,-2 1 1,-5 1-68,-1 3-45,-3 3-89,-5 2-90,-3 2-55,-6 0 27,0-1-44,1-4-34,3-1-68,4-7-33,3-3-67,3-3 67,1-2 107,0 0-23,6-1 22,4 0-106,6-1-151,2-4-724,2-2-833,3-11-3540,-2 1 5248,1-5 0,-11 11 0,-3 2 0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4:10:14.46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 5863,'0'0'0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4:10:14.74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93 1 12304,'3'10'2733,"0"0"-2537,-1-4-118,1 1-11,-1-3 253,-1 0 419,-1-1-140,0 0-341,-3 2-258,-4 3-319,-7 4-1524,-6 6-5175,-1 1 7018,-1 1 0,11-10 0,3-2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0:32:56.70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23 20800,'36'-13'174,"2"4"-180,3 9-67,3 0-386,-1 0-1373,0 0-2973,-6 0 4805,-5 0 0,-17 0 0,-7 0 0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4:10:15.52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 7845,'0'0'0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4:10:16.92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2 15126,'24'-1'0,"-6"1"-17,-16 0 12,0 0 10,-2 1 23,2 4-22,-1 3 0,0 3-6,1-1-51,-1-2-44,1-2 95,-2-3 39,1-1 40,-1-2-1,-2-2 40,-1 0 33,-1-1-44,-2 0-34,3 0-73,1 2-79,0 0 6,2 1 73,3 0 0,-2 0-84,3 0-381,-1-1-661,1 0-963,-2-2-3551,2 0 5640,-3 0 0,1 2 0,-2 1 0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4:10:17.80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48 1 16667,'-9'29'1008,"1"3"-857,3-1-67,-1 4-84,1 0 6,0 0-6,1-5-101,1-4-218,1-7-353,2-5-476,0-8-1608,0-5-2470,3-10 5226,2-5 0,-1 4 0,0 0 0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4:10:18.21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20 14107,'1'4'2229,"3"0"-1859,3-4-79,6 0-140,6 0-100,3-3-51,5 1-846,1-4-3551,1 1 4397,-2-1 0,-12 3 0,-6 0 0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4:10:19.12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106 1 16398,'4'30'532,"-4"-1"-482,-10-11-50,-1 0 0,-1 1 34,1-2-28,0-3-1,1-2-5,0-5 34,2-1-34,0-5-6,2 0-145,1-2 95,2-4 50,0-4 1,2-6-6,0-9 11,1 5 0,0-7 0,0 8 0,2 3-6,1 1 6,0 4 62,1 2 134,-2 3-157,0 3 106,-1 1 40,2 3-39,2 6-79,3 4 17,1 9-50,3 3 10,0 3-38,-1-1 5,2-4-11,-2-2-162,0-6-549,-2-2-1004,-1-7-3443,-2-2 5158,0-3 0,-4 0 0,0 0 0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4:10:19.65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282 1 16168,'-33'29'1081,"1"2"-644,13 0-17,-4 6 28,-4 2-139,-1 2-136,0 1-105,2-4-29,4-3-39,4-6-95,6-7-808,4-5-850,4-7-1081,3-4-1159,6-9 3993,1-5 0,1 2 0,-2-1 0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4:10:20.24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19 12 15855,'22'-8'196,"-3"4"-163,-10 10 40,-3 4 50,-2-1 79,-2 3 39,-2 0 95,-6 3 67,-2 0 23,-5 1 106,-2-2-135,2-2-105,2-3-113,4-3-61,3-2-146,2-2-11,1-1 39,1-1 5,5 0-5,4 0-89,8 0-690,13-7-1165,0-3 1944,6-7 0,-17 7 0,-6 1 0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4:10:38.929"/>
    </inkml:context>
    <inkml:brush xml:id="br0">
      <inkml:brushProperty name="width" value="0.04286" units="cm"/>
      <inkml:brushProperty name="height" value="0.04286" units="cm"/>
      <inkml:brushProperty name="color" value="#FFC114"/>
    </inkml:brush>
  </inkml:definitions>
  <inkml:trace contextRef="#ctx0" brushRef="#br0">307 0 19580,'-16'28'756,"-1"2"-656,2-2-66,-3 4 0,-1 1-1,-3 0-27,2-2-1,0-6 29,2-3-28,1-7-6,1-4 0,0-5-6,1-4-39,-1-2 40,0-7-29,2-4-39,-1-18 34,6 5 33,3-7 1,4 11-6,2-4 5,2 9 6,0-2 0,4 9-6,-1 3 1,2 1 5,-1 3 5,0 0 40,3 2 0,1 4-34,4 2-5,1 6 44,3 1-44,1 1-6,-1 1-6,-2 0 6,-3 0 6,-2-1 89,-5 1-11,-2-3-45,-1-2-33,-2-3 10,1-2-16,-2-3-1002,1-3-2465,-1-9 3467,0-1 0,0-1 0,0 3 0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4:10:39.619"/>
    </inkml:context>
    <inkml:brush xml:id="br0">
      <inkml:brushProperty name="width" value="0.04286" units="cm"/>
      <inkml:brushProperty name="height" value="0.04286" units="cm"/>
      <inkml:brushProperty name="color" value="#FFC114"/>
    </inkml:brush>
  </inkml:definitions>
  <inkml:trace contextRef="#ctx0" brushRef="#br0">463 1 19837,'-28'42'857,"-3"4"-504,-3 0-6,-6 11 6,-5 7-51,-3 6-116,0 1-69,3-2 1,4-6-29,7-8-77,7-11-12,8-12 0,8-9-34,4-10-61,4-6-129,1-5-186,2-2 80,1-7-236,6-5-436,3-11-2006,11-9-6823,1-1 9159,2-2 1,-11 16 0,-4 6 0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4:10:40.171"/>
    </inkml:context>
    <inkml:brush xml:id="br0">
      <inkml:brushProperty name="width" value="0.04286" units="cm"/>
      <inkml:brushProperty name="height" value="0.04286" units="cm"/>
      <inkml:brushProperty name="color" value="#FFC114"/>
    </inkml:brush>
  </inkml:definitions>
  <inkml:trace contextRef="#ctx0" brushRef="#br0">0 0 18084,'35'16'952,"1"-1"-879,-13-7-22,2-1-40,-2 0 34,-4-1 134,-5 0 274,-6 4 7,-5 3-186,-5 5-22,-7 6-67,-7 5 67,-8 2 44,-4-1 40,1-2-27,2-6-46,4-5-39,5-5-67,6-5-56,5-3-62,2-3-39,7-1 0,5 0-129,11 0-128,11-4-130,10-6-129,7-7-111,2-8-885,19-16-1977,-24 12 3489,4-6 0,-35 24 0,-6 4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0:32:56.8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46 18492,'21'2'1900,"9"-1"-1772,20 0-128,12-3-5,7-6-247,1-3-521,-5-2-1042,-7 4-1406,-11 4 3221,-12 4 0,-17 1 0,-9 0 0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4:11:41.994"/>
    </inkml:context>
    <inkml:brush xml:id="br0">
      <inkml:brushProperty name="width" value="0.04286" units="cm"/>
      <inkml:brushProperty name="height" value="0.04286" units="cm"/>
      <inkml:brushProperty name="color" value="#FFC114"/>
    </inkml:brush>
  </inkml:definitions>
  <inkml:trace contextRef="#ctx0" brushRef="#br0">366 1 14062,'-1'35'711,"-3"4"220,-3-25 21,-7 11-303,-3-1-330,-7 8-139,-23 36-180,7-7-337,12-18 1,1 1-207,-12 24-1029,1 3-1795,7-8 3367,4-6 0,13-27 0,6-12 0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4:11:42.362"/>
    </inkml:context>
    <inkml:brush xml:id="br0">
      <inkml:brushProperty name="width" value="0.04286" units="cm"/>
      <inkml:brushProperty name="height" value="0.04286" units="cm"/>
      <inkml:brushProperty name="color" value="#FFC114"/>
    </inkml:brush>
  </inkml:definitions>
  <inkml:trace contextRef="#ctx0" brushRef="#br0">350 1 12869,'-8'7'1154,"-1"6"-1064,-4 14-6,-2 7 151,-7 9 129,-5 8-95,-8 6-191,-4 6-78,-3 1-258,-2 2-2453,7-8 2711,5-10 0,16-22 0,6-11 0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4:11:42.740"/>
    </inkml:context>
    <inkml:brush xml:id="br0">
      <inkml:brushProperty name="width" value="0.04286" units="cm"/>
      <inkml:brushProperty name="height" value="0.04286" units="cm"/>
      <inkml:brushProperty name="color" value="#FFC114"/>
    </inkml:brush>
  </inkml:definitions>
  <inkml:trace contextRef="#ctx0" brushRef="#br0">371 0 12556,'-16'45'2481,"-4"5"-1557,-3 6-229,-9 11-326,-7 10-240,-6 3-129,-2 3-650,-2 0-7682,8-12 8332,8-11 0,16-29 0,9-14 0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4:11:43.375"/>
    </inkml:context>
    <inkml:brush xml:id="br0">
      <inkml:brushProperty name="width" value="0.04286" units="cm"/>
      <inkml:brushProperty name="height" value="0.04286" units="cm"/>
      <inkml:brushProperty name="color" value="#FFC114"/>
    </inkml:brush>
  </inkml:definitions>
  <inkml:trace contextRef="#ctx0" brushRef="#br0">475 0 13351,'-36'41'1456,"-3"7"-1277,1 7-56,-7 12-691,-5 7 601,-4 4-33,3-3-448,1 5-6522,7-12 6970,6-2 0,18-34 0,7-10 0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4:11:43.781"/>
    </inkml:context>
    <inkml:brush xml:id="br0">
      <inkml:brushProperty name="width" value="0.04286" units="cm"/>
      <inkml:brushProperty name="height" value="0.04286" units="cm"/>
      <inkml:brushProperty name="color" value="#FFC114"/>
    </inkml:brush>
  </inkml:definitions>
  <inkml:trace contextRef="#ctx0" brushRef="#br0">267 0 11598,'-7'30'3674,"-3"5"-3018,-9 1-231,-2 10-279,-7 8-146,-3 6-1054,-8 13-7317,2-4 8371,-2 3 0,18-34 0,6-12 0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4:11:46.967"/>
    </inkml:context>
    <inkml:brush xml:id="br0">
      <inkml:brushProperty name="width" value="0.04286" units="cm"/>
      <inkml:brushProperty name="height" value="0.04286" units="cm"/>
      <inkml:brushProperty name="color" value="#FFC114"/>
    </inkml:brush>
  </inkml:definitions>
  <inkml:trace contextRef="#ctx0" brushRef="#br0">422 1135 14717,'-6'-22'684,"0"-1"-510,-4 1-51,-1 0-33,-2-2-90,-1 1 5,0-1-5,-1 1 0,3-2-5,-1 0 5,3-2-34,2-2 34,2-3 67,2-3-39,0-3-22,1-1-6,0 0 5,1-2 35,-2 0-35,-3-22 23,2 16-28,-3-15 0,3 26 95,-3 4-83,0 6 21,-6-5-27,4 10-6,-5-5-56,7 9 50,0-2-78,1 1-151,2-4 173,2 1 62,0 0 0,0 1-33,1-3 33,1 6 0,0-2 0,1 7 5,0 2 23,-1 2-61,1 3 33,-2 3 28,2 0 45,-1 2 89,0 0-22,-1 0-134,-2 0 44,0 0-44,-2 1-1,-1 5-5,-4 5-5,0 8 5,-2 7 39,-1 5-39,2 3 5,-2-2-5,4 0 0,1-6 0,1-4 6,4-6 5,-1-6-11,3-4-56,1-4-218,0-1-511,1-1-436,0-3 51,0-4-1339,13-20 749,-4 4 1760,11-11 0,-11 22 0,-4 3 0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4:11:47.122"/>
    </inkml:context>
    <inkml:brush xml:id="br0">
      <inkml:brushProperty name="width" value="0.04286" units="cm"/>
      <inkml:brushProperty name="height" value="0.04286" units="cm"/>
      <inkml:brushProperty name="color" value="#FFC114"/>
    </inkml:brush>
  </inkml:definitions>
  <inkml:trace contextRef="#ctx0" brushRef="#br0">1 1 11642,'31'1'1748,"-2"6"-1384,-21 4-145,4 8-113,0 2-106,1-1-84,3-1-1540,-1-4 1624,1-6 0,-8-4 0,-2-4 0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4:11:48.244"/>
    </inkml:context>
    <inkml:brush xml:id="br0">
      <inkml:brushProperty name="width" value="0.04286" units="cm"/>
      <inkml:brushProperty name="height" value="0.04286" units="cm"/>
      <inkml:brushProperty name="color" value="#FFC114"/>
    </inkml:brush>
  </inkml:definitions>
  <inkml:trace contextRef="#ctx0" brushRef="#br0">182 1 16336,'-2'42'230,"-1"0"-196,-5-7-29,-1 2 1,-3 0-6,-1-4 0,-1-3-39,2-6-62,0-8 56,1-5 11,-1-7-55,1-2-46,0-3 40,1-6 95,1-3-11,1-7 5,0 0 1,1-6 5,2 5-6,1-4 1,3 8 5,1 0-6,0 1-22,0-5 28,3 6-39,1-3 28,4 8-29,2 2 40,0 2 56,2 2 0,1 1-11,1 1 28,1 6 112,8 12-174,-5 2 28,4 6 6,-7-7-45,-3-1 0,-1-3-6,-2-2-671,-2-2-6734,-1 1 7411,-4-6 0,-1 0 0,-1-6 0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4:11:48.669"/>
    </inkml:context>
    <inkml:brush xml:id="br0">
      <inkml:brushProperty name="width" value="0.04286" units="cm"/>
      <inkml:brushProperty name="height" value="0.04286" units="cm"/>
      <inkml:brushProperty name="color" value="#FFC114"/>
    </inkml:brush>
  </inkml:definitions>
  <inkml:trace contextRef="#ctx0" brushRef="#br0">431 0 15367,'-31'65'1546,"-1"2"-1182,0-9-67,-6 11-146,-6 7-56,-3 5-11,0-1-1349,4-4 1271,4-6-6,8-13 336,8-10-980,8-16-968,8-14-2594,5-9 4206,8-17 0,-4 7 0,4-7 0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4:11:49.209"/>
    </inkml:context>
    <inkml:brush xml:id="br0">
      <inkml:brushProperty name="width" value="0.04286" units="cm"/>
      <inkml:brushProperty name="height" value="0.04286" units="cm"/>
      <inkml:brushProperty name="color" value="#FFC114"/>
    </inkml:brush>
  </inkml:definitions>
  <inkml:trace contextRef="#ctx0" brushRef="#br0">2 1 11418,'11'4'1675,"2"0"-1406,-1-3 146,2 0 117,1 2-96,-1 2-77,-4 1 61,-2 2 297,-5 2-123,-1 3-163,-2 5-84,-5 2-156,-2 3 21,-7 2 7,0-2-23,-2 1-39,2-5 11,2-2-50,1-5-23,5-4-33,2-2-62,3-4-56,1-1 56,3-1 101,10 0-101,10-3-90,15-4-1137,19-8-6646,3-2 7873,7-2 0,-32 10 0,-10 1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0:32:46.4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13284,'6'31'0,"-1"-7"0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0:32:57.1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243 1 15255,'-2'5'3019,"0"-1"-2862,0-4 61,1 8 136,-4 7-130,-4 13-107,-5 9-111,-7 7-6,-5 4-841,-2 2-732,-9 4-2662,4-5 4235,-1-5 0,17-21 0,6-9 0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4:11:53.47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59 18548,'27'-16'-123,"-1"1"-728,-7 8-767,3 0-6370,-3 0 7988,-1 3 0,-9 2 0,-3 1 0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4:11:54.11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139 0 17557,'-25'6'314,"3"0"-269,8 0-45,2 2 44,-1 5-44,2 3 6,0 3 0,2 5-1,0 0-5,3 4 11,1-3 45,4-1-50,1-4 0,0-5-6,3-3-40,6-4 35,8-2 5,7-3-751,7-2-878,9-7-7303,0-4 8932,4-6 0,-22 5 0,-5 2 0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4:11:54.65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4 12 14684,'-2'48'806,"2"-2"-548,-1-11 28,1 3 50,0 0 90,0 0-124,0-5-156,0-5-23,2-7-11,0-6 0,3-8 56,2-3-11,1-3-101,1-1 89,3-2-139,2-8 173,4-9-101,2-10-78,3-10-95,0-3-454,0-4-223,-3 1-775,0 2 1547,-2-1 0,-8 20 0,-2 3 0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4:12:37.6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1 119 12595,'35'5'50,"-4"-2"-44,-23-3-6,2 0 0,-4 0 0,3 0 6,-4 0-1,1 0 1,1 0-6,-2 0 5,2 0 7,-1 0-12,1 0 33,-2 0-27,3 0-1,-3 0-5,1 0 0,-1 0-5,0 0 5,0 0 5,2 0 1,-2 0 0,2 0-6,1 0 0,0 0 0,2 0 0,-1 0-12,4 0 18,-3 0-6,1 0 0,-5 0 0,-1 0 0,0-1 0,0 1 0,0-3 6,4 2-6,-2 0 0,3-2 0,-3 3-6,0-1 0,-1 0 1,-1 1-1,0-2-5,1 2 5,0-1 6,0 1 0,0-1-5,0 0-34,3-1-6,0 0-84,1-1 23,-1 0 33,0 0 11,-1 0 62,-2 1-12,-1 2 7,0-3 5,-1 3 0,1-1 0,1 0 0,1 1-6,0-3 6,2 1 0,-1-1 6,1-2-6,-3 2 0,0 0 0,-2 0 0,0 1 0,-2 0 0,1 0 5,1 2-5,0-1 0,1 0 12,1-1-7,2-3-5,0 1 0,0-1 0,-3 3-5,0-1 5,-1 2 5,3-2-5,-3 2 0,3-1-5,-4 1-7,4-1 7,-1 2-68,2-2-56,-1 1 6,1-1 45,-1 2 66,2-2-21,-1 1 27,0 0 1,-2 0-12,0 0 11,1-1-190,1 0-280,0 2-476,4-3-11,-3 2 963,1-3 0,-6 3 0,-2-2 0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4:12:44.4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10 14236,'3'-5'11,"0"0"-11,2 6 6,0 0 5,-1 0-11,0-1 5,-1 1-5,1-1 6,1 1-6,0 0 6,1 0-1,-1 0 1,-2-1-6,1 0 5,-2 1 1,-1-1 0,-1 1-6,1-1 5,0 0 1,2 0 33,-1 0-33,2 0-6,0 0 5,2 1 1,-2 0-6,1 0 0,-2-1 0,-1 1 5,0-1 1,0 1 0,-2 0 38,2 0-44,-1 1 12,1-2-12,0 3 5,1-3 1,2 2-1,-1-1-5,0 2 0,1-2 6,-3 2-6,3-2 6,0 2-6,0-2 39,0 1-39,-1-1 0,1 0 0,2-1 5,3 0-5,-2 0-5,2 0-1,-3 0-33,-1 0 33,0 0 6,-2 0 0,0 0 0,-1 0 0,1 0 28,-2 0-28,2 0 0,-1 0 0,1 0 0,-2 0-5,1 0-23,-1 0 22,1 0 17,1 0-11,1 0 0,1 1-5,-2-1 5,1 2 0,-1-1 5,2 0-5,0 0-44,2-1-18,-1 1-112,3 0 79,-3 1-28,2-1 45,-5 0 27,-1-1-55,0 0-1,1 0 1,-2 0-62,2 0-78,0 0-987,3 0-167,-1 0 1400,1 0 0,-4 0 0,-2 0 0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4:12:45.8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20 12931,'32'-11'-646,"-1"2"1,-21 9-1,-1 0 1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4:16:55.072"/>
    </inkml:context>
    <inkml:brush xml:id="br0">
      <inkml:brushProperty name="width" value="0.04286" units="cm"/>
      <inkml:brushProperty name="height" value="0.04286" units="cm"/>
      <inkml:brushProperty name="color" value="#33CCFF"/>
    </inkml:brush>
  </inkml:definitions>
  <inkml:trace contextRef="#ctx0" brushRef="#br0">21 1 15743,'-1'43'885,"0"0"-488,0-11 124,1 3-241,-1 3-45,0 1-140,-1 1-27,0 0-35,-1-2-33,0-2-5,1-4-303,0-3-325,1-4-1272,0-3 253,1-11-135,1-9-1971,1-15 3758,1-9 0,0 9 0,-1 0 0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4:16:55.487"/>
    </inkml:context>
    <inkml:brush xml:id="br0">
      <inkml:brushProperty name="width" value="0.04286" units="cm"/>
      <inkml:brushProperty name="height" value="0.04286" units="cm"/>
      <inkml:brushProperty name="color" value="#33CCFF"/>
    </inkml:brush>
  </inkml:definitions>
  <inkml:trace contextRef="#ctx0" brushRef="#br0">18 48 13177,'-5'-7'1720,"2"0"-1608,3 2-79,4-2 1,2 0-34,6 1 0,2 1 0,1 3 112,2 1 78,-1 4 113,-1 4 72,-2 5 118,-2 4 112,-6 2 1401,-8 20-1659,-5-17-39,-8 11-151,-2-24-96,0-2-61,-2-3-358,3 0 67,1-1-1021,4 0-2289,6 0-2028,3-2 5629,3 0 0,1 0 0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4:16:56.090"/>
    </inkml:context>
    <inkml:brush xml:id="br0">
      <inkml:brushProperty name="width" value="0.04286" units="cm"/>
      <inkml:brushProperty name="height" value="0.04286" units="cm"/>
      <inkml:brushProperty name="color" value="#33CCFF"/>
    </inkml:brush>
  </inkml:definitions>
  <inkml:trace contextRef="#ctx0" brushRef="#br0">33 91 17938,'-12'17'784,"1"1"-425,8 1-213,-1 2 39,3-1-180,-1 0 46,2-5-51,3-1 0,3-4-51,5-3-106,3-4-128,4-2-130,0-10-39,3-4-380,0-11 89,-1-3 325,-3-1 375,-5-1 45,-3 4 62,-5 2 178,-3 4 7,-3 3 156,-5 3 112,-3 1 56,-4 3-201,-1 4-79,-1 2-252,-5 3-39,6 5-11,-3 2-549,9 3-963,3 1-522,3-3-4049,2-1 6094,3-3 0,-2-3 0,2 0 0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4:16:56.786"/>
    </inkml:context>
    <inkml:brush xml:id="br0">
      <inkml:brushProperty name="width" value="0.04286" units="cm"/>
      <inkml:brushProperty name="height" value="0.04286" units="cm"/>
      <inkml:brushProperty name="color" value="#33CCFF"/>
    </inkml:brush>
  </inkml:definitions>
  <inkml:trace contextRef="#ctx0" brushRef="#br0">1 10 16706,'1'33'1120,"1"3"-806,1 0 10,1 7-167,3-1 34,-2-3-191,1-7 40,0-10-35,-1-10-5,2-7 191,-1-10-91,3-9-100,1-13-168,0-10-101,2-6-123,-1 2 168,0 3 67,-1 7 151,-3 10-33,-1 7-112,-3 7-45,1 5 196,-3 2 17,3 7 196,-1 6 207,0 11-135,1 6-22,0 3-38,4 11-219,-2-14 5,1 1 73,0-20 6,-1-6 234,1-4-189,2-9-34,1-7-101,1-8 0,1-4-68,1-1-10,-2 1 11,-1 3-129,-3 3-107,-2 3-1109,-2-1-2665,-2 2 4077,-1 0 0,0 9 0,0 2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0:32:57.9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0 811 19445,'1'-54'1025,"0"-5"-874,-1-3-145,1-9 22,4-7-28,3 0-6,5 5-33,2 7-123,4 9 5,0 8-28,1 7 56,0 6-162,0 4 196,-1 9-23,0 5-106,-3 10 163,-2 3 273,-4 27 29,-5 2 11,-5 21-129,-9-4 17,-3 0-128,-6-6 60,1-5-21,1-10-1,1-7-72,6-6-23,1-5 45,6-2-134,1 0-46,12 0-32,4 6-80,11 3 35,4 9 111,-3 2 146,-2 2 275,-7-4 212,-6 0 0,-7-4-140,-3 1-196,-2-4-61,-7 0-90,-3-3-23,-7-2-335,-3-1-756,-1-1-1597,-3 3-2879,2-1 5590,2 3 0,10-5 0,3 0 0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4:16:57.535"/>
    </inkml:context>
    <inkml:brush xml:id="br0">
      <inkml:brushProperty name="width" value="0.04286" units="cm"/>
      <inkml:brushProperty name="height" value="0.04286" units="cm"/>
      <inkml:brushProperty name="color" value="#33CCFF"/>
    </inkml:brush>
  </inkml:definitions>
  <inkml:trace contextRef="#ctx0" brushRef="#br0">22 98 16969,'31'1'667,"-4"0"-662,-12-5 34,-2-3-39,0-3-84,-4-2 0,-2 0-168,-3-1 0,-1 2-84,-3 1 129,0 1 50,-2 4 118,-2 1-34,-3 3 73,-3 0 129,-1 1 62,-2 0 145,-1 2-6,1 1 185,0 3-184,0 2-40,1 1-90,1 2-5,3 3-60,1 3-69,4 3 6,0 2-73,3 2 39,4 0-34,3-1 68,4-4-67,3-5-6,1-5-6,0-4-201,1-4-287,2-8-620,0-4-476,4-16-5808,-1-2 7398,0-6 0,-10 17 0,-4 4 0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4:16:57.802"/>
    </inkml:context>
    <inkml:brush xml:id="br0">
      <inkml:brushProperty name="width" value="0.04286" units="cm"/>
      <inkml:brushProperty name="height" value="0.04286" units="cm"/>
      <inkml:brushProperty name="color" value="#33CCFF"/>
    </inkml:brush>
  </inkml:definitions>
  <inkml:trace contextRef="#ctx0" brushRef="#br0">0 68 12281,'6'16'2968,"0"2"-2671,-3 5 29,-1 1-30,0 2 40,0-3 17,-1-4 280,-1-5-39,0-6-107,0-5-224,0-3-77,2-9-91,0-6-90,2-10 57,2-5-62,1-2 22,3 3-22,1 3-235,1 5-656,2 3-699,4 4 1590,7 2 0,-10 7 0,2 0 0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4:16:58.320"/>
    </inkml:context>
    <inkml:brush xml:id="br0">
      <inkml:brushProperty name="width" value="0.04286" units="cm"/>
      <inkml:brushProperty name="height" value="0.04286" units="cm"/>
      <inkml:brushProperty name="color" value="#33CCFF"/>
    </inkml:brush>
  </inkml:definitions>
  <inkml:trace contextRef="#ctx0" brushRef="#br0">0 12 19294,'24'-4'-90,"1"0"-1344,1 3-1994,0 0 3428,-2 0 0,-11 0 0,-5 1 0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4:16:58.503"/>
    </inkml:context>
    <inkml:brush xml:id="br0">
      <inkml:brushProperty name="width" value="0.04286" units="cm"/>
      <inkml:brushProperty name="height" value="0.04286" units="cm"/>
      <inkml:brushProperty name="color" value="#33CCFF"/>
    </inkml:brush>
  </inkml:definitions>
  <inkml:trace contextRef="#ctx0" brushRef="#br0">1 6 16297,'4'4'1165,"6"1"-1165,3-4-386,7-1-998,10 0-3595,0-2 4979,4-3 0,-16 1 0,-5 0 0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4:16:58.985"/>
    </inkml:context>
    <inkml:brush xml:id="br0">
      <inkml:brushProperty name="width" value="0.04286" units="cm"/>
      <inkml:brushProperty name="height" value="0.04286" units="cm"/>
      <inkml:brushProperty name="color" value="#33CCFF"/>
    </inkml:brush>
  </inkml:definitions>
  <inkml:trace contextRef="#ctx0" brushRef="#br0">0 0 18106,'8'48'689,"-1"5"-459,-7 4 73,0 9-113,-2 3-39,0-1-95,1-5-50,0-9-6,1-10-23,0-10-189,0-9-808,0-11-1187,1-6-3960,1-12 6167,1-8 0,-1 3 0,-1-1 0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4:17:00.026"/>
    </inkml:context>
    <inkml:brush xml:id="br0">
      <inkml:brushProperty name="width" value="0.04286" units="cm"/>
      <inkml:brushProperty name="height" value="0.04286" units="cm"/>
      <inkml:brushProperty name="color" value="#33CCFF"/>
    </inkml:brush>
  </inkml:definitions>
  <inkml:trace contextRef="#ctx0" brushRef="#br0">1 68 20285,'21'-1'342,"1"-3"-555,2 1-605,4-4-1966,6-4-6021,-1-1 8805,1-3 0,-15 7 0,-7 2 0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4:17:00.895"/>
    </inkml:context>
    <inkml:brush xml:id="br0">
      <inkml:brushProperty name="width" value="0.04286" units="cm"/>
      <inkml:brushProperty name="height" value="0.04286" units="cm"/>
      <inkml:brushProperty name="color" value="#33CCFF"/>
    </inkml:brush>
  </inkml:definitions>
  <inkml:trace contextRef="#ctx0" brushRef="#br0">42 540 18442,'-7'-27'522,"-1"-4"-304,2-2-61,-2-6-34,2-2-117,2-1 38,2-1-38,2 1 16,4 1-22,5 2-5,6 1-46,3 3-5,3 3-16,-1 7-63,-2 7 68,0 9 67,-4 5 84,0 7-78,-2 7 78,-1 6-84,-2 6 11,-4 11-6,-2-7 63,-3 6-68,-6-13 123,-2-1-84,-6-3 79,-2 0-118,0-2-6,-6 3 0,8-5 6,-1 0-84,9-7-11,4-2 45,1-1 50,6-1 5,5 0-5,7-3-56,4 0-39,2-2-34,-1 2 17,0 0 73,-5 3-28,-3 0 67,-6 0 101,-3 2 179,-3 4-123,-2 4 5,-1 5-89,-4 1 11,-3 0 5,-4-2-77,-3-4 77,-2-2-83,-2-4 72,0-2-78,0-2-308,3-3-1597,5-5-5577,3-2 7482,5-4 0,1 7 0,2 2 0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4:17:01.718"/>
    </inkml:context>
    <inkml:brush xml:id="br0">
      <inkml:brushProperty name="width" value="0.04286" units="cm"/>
      <inkml:brushProperty name="height" value="0.04286" units="cm"/>
      <inkml:brushProperty name="color" value="#33CCFF"/>
    </inkml:brush>
  </inkml:definitions>
  <inkml:trace contextRef="#ctx0" brushRef="#br0">0 0 19608,'23'1'156,"-1"-1"-256,-1 0-365,-2 0-1143,-1 0-1848,-3 0 3456,-3 0 0,-6 0 0,-3 0 0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4:17:01.883"/>
    </inkml:context>
    <inkml:brush xml:id="br0">
      <inkml:brushProperty name="width" value="0.04286" units="cm"/>
      <inkml:brushProperty name="height" value="0.04286" units="cm"/>
      <inkml:brushProperty name="color" value="#33CCFF"/>
    </inkml:brush>
  </inkml:definitions>
  <inkml:trace contextRef="#ctx0" brushRef="#br0">17 3 17624,'-10'-2'1620,"3"2"-1542,8 2 17,4 2-95,3-1-532,12-1-2129,0-1 2661,7-4 0,-13 3 0,-3-2 0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4:17:02.725"/>
    </inkml:context>
    <inkml:brush xml:id="br0">
      <inkml:brushProperty name="width" value="0.04286" units="cm"/>
      <inkml:brushProperty name="height" value="0.04286" units="cm"/>
      <inkml:brushProperty name="color" value="#33CCFF"/>
    </inkml:brush>
  </inkml:definitions>
  <inkml:trace contextRef="#ctx0" brushRef="#br0">16 1 17529,'-8'21'1008,"1"6"-750,7 8-106,0 8-12,0 6-39,0 2-90,0 1 34,2-6 5,0-6-22,1-8-28,-2-9-241,2-6-846,-2-6-391,2-5-405,0-4-1477,2-6 3360,0-4 0,-2 2 0,-1 0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0:32:58.4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 1 19994,'-2'53'515,"1"-5"-481,-3-23-34,3-4-118,0-7-184,1-7-555,0-3-566,0-3-677,0-1-6151,4-4 8251,2-2 0,0 0 0,-2 2 0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4:17:03.120"/>
    </inkml:context>
    <inkml:brush xml:id="br0">
      <inkml:brushProperty name="width" value="0.04286" units="cm"/>
      <inkml:brushProperty name="height" value="0.04286" units="cm"/>
      <inkml:brushProperty name="color" value="#33CCFF"/>
    </inkml:brush>
  </inkml:definitions>
  <inkml:trace contextRef="#ctx0" brushRef="#br0">0 10 17132,'15'-3'660,"0"1"-620,2 0-40,4 0-17,1 1 17,2 3 0,-1 4 89,-2 3-89,-3 6 96,-4 1 38,-4 1 163,-5 1 61,-2 1-10,-3 0-6,-4 1-90,-4 0 5,-7-2-66,-5-1 89,-2-2-129,-3-4-22,1-2-129,0-4 0,5-1-286,4-2-554,7-2-2190,2 0 3030,6 0 0,0 0 0,0 0 0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4:17:03.806"/>
    </inkml:context>
    <inkml:brush xml:id="br0">
      <inkml:brushProperty name="width" value="0.04286" units="cm"/>
      <inkml:brushProperty name="height" value="0.04286" units="cm"/>
      <inkml:brushProperty name="color" value="#33CCFF"/>
    </inkml:brush>
  </inkml:definitions>
  <inkml:trace contextRef="#ctx0" brushRef="#br0">147 0 16426,'-23'13'1702,"3"-1"-1018,11 1-241,-1 1-34,1 2-185,-1 4 16,1 3-100,0 5 28,0 5 0,1 5-84,-1 5 79,2 6-152,0 2 140,3 2-151,2-1 0,1-1-11,7-4-140,5-6-432,8-7-1383,11-9-5534,2-7 7500,4-8 0,-16-6 0,-5-3 0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4:17:06.324"/>
    </inkml:context>
    <inkml:brush xml:id="br0">
      <inkml:brushProperty name="width" value="0.04286" units="cm"/>
      <inkml:brushProperty name="height" value="0.04286" units="cm"/>
      <inkml:brushProperty name="color" value="#33CCFF"/>
    </inkml:brush>
  </inkml:definitions>
  <inkml:trace contextRef="#ctx0" brushRef="#br0">6 0 19260,'6'38'684,"-2"-1"-539,-6-2-94,0 5 21,-1 8-66,1 4 61,-1 1-67,1 1 11,1-6-11,1-6-33,0-8-113,0-9-162,0-9-297,0-7-297,0-5-263,2-9-2033,3-4 3198,2-6 0,-2 6 0,-3 0 0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4:17:06.645"/>
    </inkml:context>
    <inkml:brush xml:id="br0">
      <inkml:brushProperty name="width" value="0.04286" units="cm"/>
      <inkml:brushProperty name="height" value="0.04286" units="cm"/>
      <inkml:brushProperty name="color" value="#33CCFF"/>
    </inkml:brush>
  </inkml:definitions>
  <inkml:trace contextRef="#ctx0" brushRef="#br0">1 54 17770,'41'-5'280,"-1"0"-280,-11-3-246,-1-1-594,-4 3-275,-5-1-2245,-5 2 3360,-4 0 0,-6 3 0,-1 1 0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4:17:06.929"/>
    </inkml:context>
    <inkml:brush xml:id="br0">
      <inkml:brushProperty name="width" value="0.04286" units="cm"/>
      <inkml:brushProperty name="height" value="0.04286" units="cm"/>
      <inkml:brushProperty name="color" value="#33CCFF"/>
    </inkml:brush>
  </inkml:definitions>
  <inkml:trace contextRef="#ctx0" brushRef="#br0">15 1 13973,'-3'3'2291,"1"5"-1715,2 10 169,0 7-140,0 7-151,-2 5-235,1 5-46,-2-2-100,1-1 95,1-6-129,0-7 17,1-7-56,4-9 0,1-4-67,8-4-656,2-11-1349,9-11-3064,1-12 5136,3-8 0,-13 17 0,-5 6 0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4:17:07.499"/>
    </inkml:context>
    <inkml:brush xml:id="br0">
      <inkml:brushProperty name="width" value="0.04286" units="cm"/>
      <inkml:brushProperty name="height" value="0.04286" units="cm"/>
      <inkml:brushProperty name="color" value="#33CCFF"/>
    </inkml:brush>
  </inkml:definitions>
  <inkml:trace contextRef="#ctx0" brushRef="#br0">0 0 19221,'5'35'510,"-1"2"-387,-4 1-28,1 5 0,1 8 40,1 3-102,0 4 63,-2 0-46,0 0 79,-1-4-118,0-3 34,0-7-45,0-5-11,0-8 11,0-5-79,1-8 74,1-4-203,1-6-167,0-5-168,0-1-544,1-16-3097,0-4 4184,0-14 0,-2 14 0,-2 3 0</inkml:trace>
</inkml:ink>
</file>

<file path=ppt/ink/ink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4:17:08.979"/>
    </inkml:context>
    <inkml:brush xml:id="br0">
      <inkml:brushProperty name="width" value="0.04286" units="cm"/>
      <inkml:brushProperty name="height" value="0.04286" units="cm"/>
      <inkml:brushProperty name="color" value="#33CCFF"/>
    </inkml:brush>
  </inkml:definitions>
  <inkml:trace contextRef="#ctx0" brushRef="#br0">1 1 17333,'38'20'465,"0"-2"-465,-8-10 0,-1 0 0,-1-4 0,-6 2 39,-4-4 17,-5 2 11,-6-2 208,-3 1 139,-3 0-10,-1 1-101,-1 2-124,-4 2 6,-4 3-62,-6 1 62,-3 4-101,-2-1 117,-2 3-61,0 0-34,0 1-61,1-1-39,2-3-6,4-3-78,4-4-393,5-4-1686,3-2-1511,9-8 3668,2-3 0,0 2 0,-1 0 0</inkml:trace>
</inkml:ink>
</file>

<file path=ppt/ink/ink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4:17:10.037"/>
    </inkml:context>
    <inkml:brush xml:id="br0">
      <inkml:brushProperty name="width" value="0.04286" units="cm"/>
      <inkml:brushProperty name="height" value="0.04286" units="cm"/>
      <inkml:brushProperty name="color" value="#33CCFF"/>
    </inkml:brush>
  </inkml:definitions>
  <inkml:trace contextRef="#ctx0" brushRef="#br0">1 32 18319,'50'3'-476,"-2"-1"-353,-11-4 90,-3-1-191,-5-1-370,-6-3-1758,-6 1 3058,-5-1 0,-6 2 0,-3 3 0</inkml:trace>
</inkml:ink>
</file>

<file path=ppt/ink/ink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4:17:10.309"/>
    </inkml:context>
    <inkml:brush xml:id="br0">
      <inkml:brushProperty name="width" value="0.04286" units="cm"/>
      <inkml:brushProperty name="height" value="0.04286" units="cm"/>
      <inkml:brushProperty name="color" value="#33CCFF"/>
    </inkml:brush>
  </inkml:definitions>
  <inkml:trace contextRef="#ctx0" brushRef="#br0">18 0 14997,'6'12'1524,"-1"2"-885,-5 6 161,0 6-279,-2 7-190,-1 5-179,-3 4-119,0 1-33,0 0 0,3-3-33,1-7-74,2-6-45,2-8-559,5-8-179,7-5-645,9-12-3254,4-7 4789,5-11 0,-15 10 0,-3 1 0</inkml:trace>
</inkml:ink>
</file>

<file path=ppt/ink/ink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4:17:10.978"/>
    </inkml:context>
    <inkml:brush xml:id="br0">
      <inkml:brushProperty name="width" value="0.04286" units="cm"/>
      <inkml:brushProperty name="height" value="0.04286" units="cm"/>
      <inkml:brushProperty name="color" value="#33CCFF"/>
    </inkml:brush>
  </inkml:definitions>
  <inkml:trace contextRef="#ctx0" brushRef="#br0">0 25 16409,'8'35'835,"-2"-1"-365,-6-10-212,0-1-85,0-2-100,0-6-62,0-4-11,0-6-140,0-3 140,1-14-134,1-2-73,2-12 50,2 0-28,1 0 146,1 0-12,0 4 46,1 3-29,-2 7 34,1 5 123,-3 4 157,1 2 180,-1 4-164,0 5 40,0 6-128,-1 6 28,0 3-68,-1 1-107,0 0-61,0-1-61,-2-4-281,2-4-1036,-1-7-6391,2-4 7769,-1-7 0,0 1 0,-1-3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0:32:58.7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0 116 13306,'16'19'3467,"-2"2"-2464,-10-3-124,0 3-307,1-2-298,1-3-50,2-6-134,2-5 39,3-4-62,2-7-34,1-7-33,1-9-112,1-3 34,-1-2-68,-2 3 102,-4 3 38,-4 2 6,-2 5 84,-4 1 50,0 2 197,-1-2-40,-6 3 280,-11-4-263,-1 8-67,-9-1 28,7 7-118,-1 5-33,2 5-79,1 6-39,3 1-118,4-2-459,5-3-179,3-3-1344,4-5-3333,8-2 5433,3-4 0,-2 1 0,-1-1 0</inkml:trace>
</inkml:ink>
</file>

<file path=ppt/ink/ink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4:17:11.142"/>
    </inkml:context>
    <inkml:brush xml:id="br0">
      <inkml:brushProperty name="width" value="0.04286" units="cm"/>
      <inkml:brushProperty name="height" value="0.04286" units="cm"/>
      <inkml:brushProperty name="color" value="#33CCFF"/>
    </inkml:brush>
  </inkml:definitions>
  <inkml:trace contextRef="#ctx0" brushRef="#br0">0 0 14426,'18'5'1563,"0"0"-1563,-3-5-852,1 0-2396,-1 0 3248,-3-1 0,-6 1 0,-2-1 0</inkml:trace>
</inkml:ink>
</file>

<file path=ppt/ink/ink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4:17:11.531"/>
    </inkml:context>
    <inkml:brush xml:id="br0">
      <inkml:brushProperty name="width" value="0.04286" units="cm"/>
      <inkml:brushProperty name="height" value="0.04286" units="cm"/>
      <inkml:brushProperty name="color" value="#33CCFF"/>
    </inkml:brush>
  </inkml:definitions>
  <inkml:trace contextRef="#ctx0" brushRef="#br0">0 0 18481,'30'11'247,"-5"0"-175,-14-5-26,-3 2 4,-4 3-10,-2 2-40,-1 1 39,-1 2-6,-2-1 135,-3 1 112,-1-2 62,-3-1-56,1-2 22,2-4-23,1-1-89,2-3-50,1-1-141,1-1 40,1 0-39,5-1-6,3 0-275,6-4-402,4-3-1094,5-6-2972,10-8-484,1-1 5227,7-5 0,-19 13 0,-6 3 0</inkml:trace>
</inkml:ink>
</file>

<file path=ppt/ink/ink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4:17:12.297"/>
    </inkml:context>
    <inkml:brush xml:id="br0">
      <inkml:brushProperty name="width" value="0.04286" units="cm"/>
      <inkml:brushProperty name="height" value="0.04286" units="cm"/>
      <inkml:brushProperty name="color" value="#33CCFF"/>
    </inkml:brush>
  </inkml:definitions>
  <inkml:trace contextRef="#ctx0" brushRef="#br0">1 1 20671,'15'6'-380,"-2"-2"-611,-6-2-1715,-3 0-3478,-2 1 6184,-1 0 0,-1-2 0,0 1 0</inkml:trace>
</inkml:ink>
</file>

<file path=ppt/ink/ink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4:17:12.586"/>
    </inkml:context>
    <inkml:brush xml:id="br0">
      <inkml:brushProperty name="width" value="0.04286" units="cm"/>
      <inkml:brushProperty name="height" value="0.04286" units="cm"/>
      <inkml:brushProperty name="color" value="#33CCFF"/>
    </inkml:brush>
  </inkml:definitions>
  <inkml:trace contextRef="#ctx0" brushRef="#br0">35 1 14611,'16'7'2873,"0"0"-2268,-7-2-308,0-1-67,0 0-118,-2-1-17,-1-2 40,-2 1-1,-3 0 40,0 1-73,-1 3-62,-5 2-39,-3 5-375,-8 2-864,-5 6-1763,0-1 3002,-1-2 0,10-8 0,5-4 0</inkml:trace>
</inkml:ink>
</file>

<file path=ppt/ink/ink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4:17:13.118"/>
    </inkml:context>
    <inkml:brush xml:id="br0">
      <inkml:brushProperty name="width" value="0.04286" units="cm"/>
      <inkml:brushProperty name="height" value="0.04286" units="cm"/>
      <inkml:brushProperty name="color" value="#33CCFF"/>
    </inkml:brush>
  </inkml:definitions>
  <inkml:trace contextRef="#ctx0" brushRef="#br0">8 0 19400,'9'45'835,"-2"1"-656,-10-9-173,-1 3-6,-2-1-532,1-3-1216,2-5-1837,1-6 3585,1-6 0,1-9 0,0-5 0</inkml:trace>
</inkml:ink>
</file>

<file path=ppt/ink/ink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4:17:13.313"/>
    </inkml:context>
    <inkml:brush xml:id="br0">
      <inkml:brushProperty name="width" value="0.04286" units="cm"/>
      <inkml:brushProperty name="height" value="0.04286" units="cm"/>
      <inkml:brushProperty name="color" value="#33CCFF"/>
    </inkml:brush>
  </inkml:definitions>
  <inkml:trace contextRef="#ctx0" brushRef="#br0">0 17 17042,'12'2'2482,"2"-1"-2482,3-5-633,5-1-7837,3 1 8470,2 1 0,-13 1 0,-3 1 0</inkml:trace>
</inkml:ink>
</file>

<file path=ppt/ink/ink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4:17:14.155"/>
    </inkml:context>
    <inkml:brush xml:id="br0">
      <inkml:brushProperty name="width" value="0.04286" units="cm"/>
      <inkml:brushProperty name="height" value="0.04286" units="cm"/>
      <inkml:brushProperty name="color" value="#33CCFF"/>
    </inkml:brush>
  </inkml:definitions>
  <inkml:trace contextRef="#ctx0" brushRef="#br0">92 0 15788,'10'34'1444,"-3"-2"-1057,-11-10-29,-3 1-179,-4 0-111,0-3 60,0-2-66,0-5-62,0-3-34,2-6-72,1-2-303,0-4 107,2-4 184,1-4 96,1-4 16,2-2 12,2 2 55,0 1 326,0 0-158,0 5 51,0 0-162,0 5 56,2 2-107,3 0-17,1 1-11,2 0-33,9 8-224,-2-2-650,7 7-1843,-7-5 2711,2-1 0,-9-4 0,-2-1 0</inkml:trace>
</inkml:ink>
</file>

<file path=ppt/ink/ink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4:17:14.601"/>
    </inkml:context>
    <inkml:brush xml:id="br0">
      <inkml:brushProperty name="width" value="0.04286" units="cm"/>
      <inkml:brushProperty name="height" value="0.04286" units="cm"/>
      <inkml:brushProperty name="color" value="#33CCFF"/>
    </inkml:brush>
  </inkml:definitions>
  <inkml:trace contextRef="#ctx0" brushRef="#br0">219 1 16381,'1'30'1467,"-3"0"-593,-9-3-229,-7 4-119,-3 4-229,-5 4-118,-1 1-100,-1-1-79,3 0-84,3-4-510,5-4-1176,6-6-2638,4-6 4408,3-8 0,3-6 0,1-3 0</inkml:trace>
</inkml:ink>
</file>

<file path=ppt/ink/ink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4:17:15.062"/>
    </inkml:context>
    <inkml:brush xml:id="br0">
      <inkml:brushProperty name="width" value="0.04286" units="cm"/>
      <inkml:brushProperty name="height" value="0.04286" units="cm"/>
      <inkml:brushProperty name="color" value="#33CCFF"/>
    </inkml:brush>
  </inkml:definitions>
  <inkml:trace contextRef="#ctx0" brushRef="#br0">26 0 14645,'5'9'3343,"1"-2"-3046,4-7-129,1 0-56,1 0-112,1 0 11,-2 0 29,-2 1-12,-3 2-23,-3 3 96,-2 3-95,-3 3 50,-5 4 180,-5 2 77,-6 1 29,-1 1-73,1-3 78,3-2-146,4-5-44,4-2-151,5-4 78,1-1-23,4-2-27,4 0-34,7 0-174,8-4-649,11-9-3008,0-4 3831,5-7 0,-18 10 0,-6 3 0</inkml:trace>
</inkml:ink>
</file>

<file path=ppt/ink/ink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4:17:17.488"/>
    </inkml:context>
    <inkml:brush xml:id="br0">
      <inkml:brushProperty name="width" value="0.04286" units="cm"/>
      <inkml:brushProperty name="height" value="0.04286" units="cm"/>
      <inkml:brushProperty name="color" value="#33CCFF"/>
    </inkml:brush>
  </inkml:definitions>
  <inkml:trace contextRef="#ctx0" brushRef="#br0">55 0 19468,'-3'33'778,"-1"6"-599,-4 8-134,0 9 89,-3 12-134,2 1 0,2-4-72,4-2-68,1-11-45,2-7-50,0-10-225,0-10-1058,0-10-352,0-8 1870,2-15 0,-2 6 0,1-9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0:32:59.7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 0 17865,'-1'51'482,"-1"-5"-325,-3-20 44,1 1-122,0 0 50,3-3-73,0-4 79,1-6-85,0-4 12,0-6-57,0-2-5,0-2 0,0-3-157,0-5-448,2-5-588,2-4-611,4-4-3819,0 3 5623,0-3 0,-4 11 0,-2 2 0</inkml:trace>
</inkml:ink>
</file>

<file path=ppt/ink/ink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4:17:18.265"/>
    </inkml:context>
    <inkml:brush xml:id="br0">
      <inkml:brushProperty name="width" value="0.04286" units="cm"/>
      <inkml:brushProperty name="height" value="0.04286" units="cm"/>
      <inkml:brushProperty name="color" value="#33CCFF"/>
    </inkml:brush>
  </inkml:definitions>
  <inkml:trace contextRef="#ctx0" brushRef="#br0">144 1 20123,'-19'5'554,"0"2"-470,2-1-78,-1 2-6,1 3 0,2 1-28,3 4 22,5 0 12,3 2 10,3 2-16,7 1-33,3 1-18,9 1-72,0-1-45,1 0-39,-1-1 67,-3 0 23,-3-3 111,-3-1 12,-5-2 61,-2-2 0,-2-1 73,-3-2-22,-3-2-12,-6-3-39,-4-2-22,-3-2 22,0-3-61,-1-4 117,3-4-90,3-4 40,4 0-39,5 0-29,3 3 1,1-2-40,4 3-38,2 0 32,5 4-335,4 0-649,6 2 1024,12 0 0,-14 3 0,3-1 0</inkml:trace>
</inkml:ink>
</file>

<file path=ppt/ink/ink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4:17:18.897"/>
    </inkml:context>
    <inkml:brush xml:id="br0">
      <inkml:brushProperty name="width" value="0.04286" units="cm"/>
      <inkml:brushProperty name="height" value="0.04286" units="cm"/>
      <inkml:brushProperty name="color" value="#33CCFF"/>
    </inkml:brush>
  </inkml:definitions>
  <inkml:trace contextRef="#ctx0" brushRef="#br0">91 1 19216,'27'30'257,"-2"0"-223,-10-9 50,1 4-39,-2 6 83,-2 3-27,-4 5 62,-5 4-51,-1 2-45,-6 3 11,-3-1-78,-7 3 67,-5-4-67,-1-2 107,-1-6-102,0-6-5,0-7-442,2-7-1384,-1-8-4660,2-5 6486,2-3 0,8-2 0,3 0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0:33:00.3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228 0 18140,'31'31'1792,"-1"3"-1500,-9 7-24,-1 7-77,-4 6 111,-3 1-100,-8 2 27,-1-1-78,-4 0 12,-9-2-40,-6 0-17,-13 1-89,-4-2 17,-5-3-68,-3-3 12,0-8-230,1-6-381,4-8-946,3-8-3692,7-6 5271,5-7 0,10-1 0,4-3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0:41:10.4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21 39 13547,'0'-19'118,"-1"3"-68,1 14 73,0 1 28,0 1-16,0 2-74,0 3 7,0 2-63,0 2 34,-1 0-39,-1 1 40,-1-3-35,1 1-5,0-2 0,1 1 0,1 0 0,0-1 0,0 2 6,0-2-1,-1 0 35,0 0-35,0 0 6,0-1-11,-1 2 12,1 1-12,-1 0-73,2 0 34,0-4 33,0-1-33,0 0 39,0-3-34,0 1-89,0 0 89,0 1-78,0 1-33,0 1-286,0 0-180,0 0-644,0 0-2615,0-2 3870,0-1 0,0-1 0,0 0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0:41:30.842"/>
    </inkml:context>
    <inkml:brush xml:id="br0">
      <inkml:brushProperty name="width" value="0.04286" units="cm"/>
      <inkml:brushProperty name="height" value="0.04286" units="cm"/>
      <inkml:brushProperty name="color" value="#004F8B"/>
    </inkml:brush>
  </inkml:definitions>
  <inkml:trace contextRef="#ctx0" brushRef="#br0">0 1 17966,'1'50'790,"0"5"-729,-1-3-883,0 8 822,0-29 0,0 0 273,0 29-564,0-8-353,0-8 41,0-12 99,0-11-448,0-10-1143,0-13-3176,0-12 5271,0-11 0,0 8 0,0 2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0:41:39.707"/>
    </inkml:context>
    <inkml:brush xml:id="br0">
      <inkml:brushProperty name="width" value="0.04286" units="cm"/>
      <inkml:brushProperty name="height" value="0.04286" units="cm"/>
      <inkml:brushProperty name="color" value="#004F8B"/>
    </inkml:brush>
  </inkml:definitions>
  <inkml:trace contextRef="#ctx0" brushRef="#br0">0 15 18560,'36'-1'532,"-1"1"-476,-15-3-50,5 1-6,0-1-196,1 1-488,-1 0-1119,-2 1-1782,-4 0 3585,-4 1 0,-8 0 0,-4 0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0:41:40.056"/>
    </inkml:context>
    <inkml:brush xml:id="br0">
      <inkml:brushProperty name="width" value="0.04286" units="cm"/>
      <inkml:brushProperty name="height" value="0.04286" units="cm"/>
      <inkml:brushProperty name="color" value="#004F8B"/>
    </inkml:brush>
  </inkml:definitions>
  <inkml:trace contextRef="#ctx0" brushRef="#br0">1 0 12023,'9'9'2554,"0"3"-2033,-8-2 29,0 9-209,-1 9 62,0 5-240,-2 5-34,-1 3-129,-2-4-45,1-2-6,1-7-10,2-5 55,1-5-95,2-5 96,4-5-96,4-4-89,4-2-421,8-14-5990,1-3 6601,2-13 0,-11 13 0,-4 2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0:32:46.6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 63 18061,'-7'-15'403,"7"-1"-3326,11 8 2923,6-3 0,-5 3 0,-3 3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0:41:40.733"/>
    </inkml:context>
    <inkml:brush xml:id="br0">
      <inkml:brushProperty name="width" value="0.04286" units="cm"/>
      <inkml:brushProperty name="height" value="0.04286" units="cm"/>
      <inkml:brushProperty name="color" value="#004F8B"/>
    </inkml:brush>
  </inkml:definitions>
  <inkml:trace contextRef="#ctx0" brushRef="#br0">168 0 15093,'-32'3'605,"3"1"-269,12 0-84,-2 2-78,3-1-102,2 2-72,6-3-156,3 2 156,3-3 0,2 1-73,0 0 67,6 0 6,3 1 6,7 1-1,2 1 1,2-1-6,-2 2 39,-1-1-33,-3 0 223,-4 0 303,-4-1 320,-3 0-197,-3-1-234,0-2-130,-5 0-67,-3-2 17,-8 0-129,-3-1-28,-4 0-84,0 0-73,0 0-549,5 0-2139,4 0-4717,5 0 7478,5 0 0,3 0 0,1 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0:41:41.281"/>
    </inkml:context>
    <inkml:brush xml:id="br0">
      <inkml:brushProperty name="width" value="0.04286" units="cm"/>
      <inkml:brushProperty name="height" value="0.04286" units="cm"/>
      <inkml:brushProperty name="color" value="#004F8B"/>
    </inkml:brush>
  </inkml:definitions>
  <inkml:trace contextRef="#ctx0" brushRef="#br0">35 0 18885,'-4'42'364,"1"3"-358,1-3-590,0 8 590,0 10-6,1-28 0,-1 1 2,1 1 1,0 1-6,-1-1 1,1 1-24,-1-2 1,0 1-45,1-3 0,-1-1-306,-2 27-312,3-7-348,0-7-157,1-5-2628,0-9 3847,0-5 0,0-13 1,0-4-1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0:41:43.257"/>
    </inkml:context>
    <inkml:brush xml:id="br0">
      <inkml:brushProperty name="width" value="0.04286" units="cm"/>
      <inkml:brushProperty name="height" value="0.04286" units="cm"/>
      <inkml:brushProperty name="color" value="#004F8B"/>
    </inkml:brush>
  </inkml:definitions>
  <inkml:trace contextRef="#ctx0" brushRef="#br0">9 0 11172,'3'22'582,"-1"-5"-251,-2-15 207,0-1-68,0 2-22,0 0-123,0 1-73,0 2-101,0 0 12,0 1-57,0 0 90,0-1-5,0 2 5,0 0 5,-2 1-22,1 2-55,-3-1-85,2-1 1,-1 0-35,2-1 51,0-1-56,1-1 11,0-1-5,0-1 5,0-1-5,0 1 27,0-1-33,0 1 0,0-1-5,0 0-29,0 1 29,0-2-7,0 0 12,0 0 6,0-2 296,0 1-302,0-5-33,0-3-533,3-7-1064,-1-9-8201,3-3 9605,-2-3 0,-1 13 0,-1 4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0:41:44.361"/>
    </inkml:context>
    <inkml:brush xml:id="br0">
      <inkml:brushProperty name="width" value="0.04286" units="cm"/>
      <inkml:brushProperty name="height" value="0.04286" units="cm"/>
      <inkml:brushProperty name="color" value="#004F8B"/>
    </inkml:brush>
  </inkml:definitions>
  <inkml:trace contextRef="#ctx0" brushRef="#br0">8 0 14499,'1'31'319,"0"-4"-196,-3-13-16,0 0 22,1-1-79,-1-1 0,1-1-50,0-1 0,1-3 0,0-1-95,0-2 90,0 0-79,0-3 39,0 3 11,0-3-352,1 0-409,2-1-633,2 0-3015,1-4 4443,-2-2 0,-1 1 0,-2 0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0:42:01.542"/>
    </inkml:context>
    <inkml:brush xml:id="br0">
      <inkml:brushProperty name="width" value="0.04286" units="cm"/>
      <inkml:brushProperty name="height" value="0.04286" units="cm"/>
      <inkml:brushProperty name="color" value="#004F8B"/>
    </inkml:brush>
  </inkml:definitions>
  <inkml:trace contextRef="#ctx0" brushRef="#br0">1 5 18969,'53'0'51,"-3"0"-124,-19-1-1507,4 0-3607,-2-1 5187,0 1 0,-16 1 0,-5 0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0:42:02.090"/>
    </inkml:context>
    <inkml:brush xml:id="br0">
      <inkml:brushProperty name="width" value="0.04286" units="cm"/>
      <inkml:brushProperty name="height" value="0.04286" units="cm"/>
      <inkml:brushProperty name="color" value="#004F8B"/>
    </inkml:brush>
  </inkml:definitions>
  <inkml:trace contextRef="#ctx0" brushRef="#br0">25 0 15479,'-4'28'807,"1"4"-611,1 10-73,0 6-67,-1 8-1618,-1 2 1562,1 1-112,1-5 34,1-6-886,1-9-896,0-8-1472,0-8 3332,2-9 0,-2-7 0,2-4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0:42:02.413"/>
    </inkml:context>
    <inkml:brush xml:id="br0">
      <inkml:brushProperty name="width" value="0.04286" units="cm"/>
      <inkml:brushProperty name="height" value="0.04286" units="cm"/>
      <inkml:brushProperty name="color" value="#004F8B"/>
    </inkml:brush>
  </inkml:definitions>
  <inkml:trace contextRef="#ctx0" brushRef="#br0">0 30 15507,'70'1'645,"-2"-1"-645,-21-3 0,-1-2-213,-9-1-264,-6-1-721,-11 3-2236,-7 1 3434,-7 1 0,-4 1 0,-2 1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0:42:02.675"/>
    </inkml:context>
    <inkml:brush xml:id="br0">
      <inkml:brushProperty name="width" value="0.04286" units="cm"/>
      <inkml:brushProperty name="height" value="0.04286" units="cm"/>
      <inkml:brushProperty name="color" value="#004F8B"/>
    </inkml:brush>
  </inkml:definitions>
  <inkml:trace contextRef="#ctx0" brushRef="#br0">41 13 13256,'-9'-8'1310,"1"4"-1147,8 13 195,0 10 40,0 10 5,-1 10-61,-2 4-101,-2 3-157,-1 0-28,1-5-51,3-5 7,1-7-12,1-7-56,4-8 50,2-6-84,7-4-156,2-4-578,9-16-2654,-1-6 3478,6-14 0,-15 16 0,-2 4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0:42:03.533"/>
    </inkml:context>
    <inkml:brush xml:id="br0">
      <inkml:brushProperty name="width" value="0.04286" units="cm"/>
      <inkml:brushProperty name="height" value="0.04286" units="cm"/>
      <inkml:brushProperty name="color" value="#004F8B"/>
    </inkml:brush>
  </inkml:definitions>
  <inkml:trace contextRef="#ctx0" brushRef="#br0">156 0 16527,'-24'7'801,"1"-2"-650,6-5-106,-1 0-1,0 0-38,1 3 0,3 0-6,3 2-40,3 1 35,4-2-96,2 1 95,2-1-61,6 2 67,4 0-11,10 2-23,5 1-106,2-2-78,0 1 128,-4-2 90,-4 0-5,-4-2 10,-6-1 51,-4 0 112,-2-2 180,-3 0 77,2-1-61,-2 2-123,0-1-174,-4 0 56,-2 0-55,-4-1 4,-4 1-72,1-1-5,-3 0-281,1 0-800,-2 0 1086,-2-1 0,8 0 0,0 0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0:42:04.192"/>
    </inkml:context>
    <inkml:brush xml:id="br0">
      <inkml:brushProperty name="width" value="0.04286" units="cm"/>
      <inkml:brushProperty name="height" value="0.04286" units="cm"/>
      <inkml:brushProperty name="color" value="#004F8B"/>
    </inkml:brush>
  </inkml:definitions>
  <inkml:trace contextRef="#ctx0" brushRef="#br0">15 0 15905,'-1'24'286,"-1"4"-79,2 0 11,0 8 23,0 6-78,-2 3-1,0 5-4346,-2-1 4189,2 0 698,0-4-714,2-3-101,0-5-140,0-3-45,0-2-442,0-4-185,0-4-717,0-6-2045,0-8 3686,0-5 0,0-4 0,0-1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0:32:47.5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39 673 16045,'2'-34'1680,"-1"-1"-1148,-9-4-274,0-4 5,-1-9-145,0-1 39,5-4-157,0 1 28,4 3-28,7 2-50,4 4-40,8 3 23,1 6 16,0 8-100,-1 8-23,-3 11 174,-2 5 11,-4 4-5,-2 13 50,-2 4-51,-3 12 68,0 22-39,-10-13-23,-3 13 23,-6-21 72,0-7-21,1-7 38,2-7-123,4-5-6,3-2-61,3 0-45,2-1-29,8 0-49,5-1 89,11 1-123,5 1 118,3 7-51,-2 3 90,-5 7 67,-4 0 403,-10 0 197,-4-1-163,-5 2-17,-3-1-213,-6 0 51,-6-3-118,-8-2-40,-3-7-100,-1-1-235,-12-4-431,14 0-2807,-5 0-3539,20 5 7012,6 3 0,2-1 0,1-1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0:46:00.301"/>
    </inkml:context>
    <inkml:brush xml:id="br0">
      <inkml:brushProperty name="width" value="0.04286" units="cm"/>
      <inkml:brushProperty name="height" value="0.04286" units="cm"/>
      <inkml:brushProperty name="color" value="#004F8B"/>
    </inkml:brush>
  </inkml:definitions>
  <inkml:trace contextRef="#ctx0" brushRef="#br0">0 61 18067,'31'-9'123,"2"2"-123,4 7-6,-1 0-425,-1 0-1086,-5 0-1217,-6-5-1718,-6-4 4452,-10-5 0,-3 4 0,-5 3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0:46:00.582"/>
    </inkml:context>
    <inkml:brush xml:id="br0">
      <inkml:brushProperty name="width" value="0.04286" units="cm"/>
      <inkml:brushProperty name="height" value="0.04286" units="cm"/>
      <inkml:brushProperty name="color" value="#004F8B"/>
    </inkml:brush>
  </inkml:definitions>
  <inkml:trace contextRef="#ctx0" brushRef="#br0">21 11 14745,'-8'-8'1479,"1"5"-1199,4 18 107,2 9-51,0 8-90,1 11-95,0 12-72,0 9-1,0 9-78,0 3 0,0-1 0,0-8 0,0-13-101,0-14 6,0-18 95,3-10 443,3-12-169,8-14-274,6-9-2901,34-39-2554,-11 13 5455,-10 14 0,-3 3 0,-4 7 0,-10 8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0:46:01.406"/>
    </inkml:context>
    <inkml:brush xml:id="br0">
      <inkml:brushProperty name="width" value="0.04286" units="cm"/>
      <inkml:brushProperty name="height" value="0.04286" units="cm"/>
      <inkml:brushProperty name="color" value="#004F8B"/>
    </inkml:brush>
  </inkml:definitions>
  <inkml:trace contextRef="#ctx0" brushRef="#br0">127 0 18688,'-24'5'79,"2"-1"-57,4 1 41,2 4-63,0 4 50,4 0-50,3 1 0,3-1-68,3 2 23,2-1 12,5 1 27,6 0-39,7 1 45,5-1 6,3-2 5,-1-1 62,-2-1-34,-4-3-33,-4-1 0,-3 1-18,-5-3 12,-3 3 85,-2-2 122,-1 2 95,0 2 12,0 0-40,-2 2 370,-13 4-431,-1-4-28,-11 1-129,4-8-56,1-2-45,1-2-162,4-1-392,4 0-6369,7-10 6968,6 0 0,1-2 0,2 4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0:46:08.657"/>
    </inkml:context>
    <inkml:brush xml:id="br0">
      <inkml:brushProperty name="width" value="0.04286" units="cm"/>
      <inkml:brushProperty name="height" value="0.04286" units="cm"/>
      <inkml:brushProperty name="color" value="#004F8B"/>
    </inkml:brush>
  </inkml:definitions>
  <inkml:trace contextRef="#ctx0" brushRef="#br0">1 46 19927,'53'-7'-1272,"-8"1"-1646,-24-5-2924,-5 4 5842,-9-1 0,-4 4 0,-3 2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0:46:08.923"/>
    </inkml:context>
    <inkml:brush xml:id="br0">
      <inkml:brushProperty name="width" value="0.04286" units="cm"/>
      <inkml:brushProperty name="height" value="0.04286" units="cm"/>
      <inkml:brushProperty name="color" value="#004F8B"/>
    </inkml:brush>
  </inkml:definitions>
  <inkml:trace contextRef="#ctx0" brushRef="#br0">135 13 15642,'-16'-10'969,"2"7"-930,13 19 45,-3 6 235,-2 9 51,-4 7-180,-1 7-50,-4 7-134,-1 5 33,2 5-33,1-1-6,5-1-6,4-9-33,1-7-45,3-13-179,3-10 72,7-12 135,8-5-453,11-15-1082,10-17-6870,1-10 8461,3-11 0,-20 23 0,-7 7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0:46:09.625"/>
    </inkml:context>
    <inkml:brush xml:id="br0">
      <inkml:brushProperty name="width" value="0.04286" units="cm"/>
      <inkml:brushProperty name="height" value="0.04286" units="cm"/>
      <inkml:brushProperty name="color" value="#004F8B"/>
    </inkml:brush>
  </inkml:definitions>
  <inkml:trace contextRef="#ctx0" brushRef="#br0">190 0 15760,'-25'19'1164,"0"-1"-844,6-10-80,1 3-161,2-2 38,5 1-77,4-2 10,5 3 34,0 2 6,2 5-79,0 3-6,5 3 7,5 1-18,6-2 6,4-3 0,-2-4 140,-1-4 118,-3-3 122,-3-4-104,-4-1-80,-1-1-62,-5 0-50,0 0 34,-1 0 106,0 1 33,0 0 46,-1 3 60,-8 0-4,-6 1 33,-10 0-73,-6-3 0,-11-1-319,12-2-509,1-1-1042,21-8 1551,20-21 0,-8 14 0,11-12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25T00:49:17.955"/>
    </inkml:context>
    <inkml:brush xml:id="br0">
      <inkml:brushProperty name="width" value="0.3" units="cm"/>
      <inkml:brushProperty name="height" value="0.6" units="cm"/>
      <inkml:brushProperty name="color" value="#D9AEFF"/>
      <inkml:brushProperty name="tip" value="rectangle"/>
      <inkml:brushProperty name="rasterOp" value="maskPen"/>
    </inkml:brush>
  </inkml:definitions>
  <inkml:trace contextRef="#ctx0" brushRef="#br0">1 0,'85'9,"-3"-2,-20-7,1 0,-1 3,-4 1,12 10,-6 2,-4 0,-13-1,-17-7,-2-1,-2 1,-1-2,-1 0,-1-1,-4-1,8 3,-9-3,5 1,-8-5,0 1,3-1,-5 0,5 1,-3 0,0 0,1-1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25T00:49:18.936"/>
    </inkml:context>
    <inkml:brush xml:id="br0">
      <inkml:brushProperty name="width" value="0.3" units="cm"/>
      <inkml:brushProperty name="height" value="0.6" units="cm"/>
      <inkml:brushProperty name="color" value="#D9AEFF"/>
      <inkml:brushProperty name="tip" value="rectangle"/>
      <inkml:brushProperty name="rasterOp" value="maskPen"/>
    </inkml:brush>
  </inkml:definitions>
  <inkml:trace contextRef="#ctx0" brushRef="#br0">1 0,'50'9,"-2"-1,-18-3,2-1,3 1,0-3,0 1,1-3,-2 0,0 0,-3 0,-4-3,-4 0,-5-1,-4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25T00:49:24.623"/>
    </inkml:context>
    <inkml:brush xml:id="br0">
      <inkml:brushProperty name="width" value="0.3" units="cm"/>
      <inkml:brushProperty name="height" value="0.6" units="cm"/>
      <inkml:brushProperty name="color" value="#D9AEFF"/>
      <inkml:brushProperty name="tip" value="rectangle"/>
      <inkml:brushProperty name="rasterOp" value="maskPen"/>
    </inkml:brush>
  </inkml:definitions>
  <inkml:trace contextRef="#ctx0" brushRef="#br0">639 0,'-33'30,"5"-5,21-17,-1-2,-11 7,9-6,-9 5,7-7,0 0,-7-1,3 0,1-2,-2 4,6-4,-8-3,4 1,-1-5,-1 5,3 0,-3 0,1 0,0 0,0 0,0 0,2 0,-4 0,1 0,3 0,-3 0,3 1,-4 0,3 0,-2-1,3 0,-2 0,0 0,0 0,1-1,-1-3,2-2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25T00:49:26.523"/>
    </inkml:context>
    <inkml:brush xml:id="br0">
      <inkml:brushProperty name="width" value="0.3" units="cm"/>
      <inkml:brushProperty name="height" value="0.6" units="cm"/>
      <inkml:brushProperty name="color" value="#D9AEFF"/>
      <inkml:brushProperty name="tip" value="rectangle"/>
      <inkml:brushProperty name="rasterOp" value="maskPen"/>
    </inkml:brush>
  </inkml:definitions>
  <inkml:trace contextRef="#ctx0" brushRef="#br0">432 0,'-40'21,"6"-1,18-9,2 2,2-3,0-2,-3-1,2-3,-6-1,4 1,0-4,-1 3,-1-2,4-1,-8 2,8-2,-4 0,1 0,0 0,0 0,1 0,-3 0,3 0,-3 0,3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0:32:47.9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 1 16129,'7'47'1798,"-2"0"-1109,-5-15-269,-2 5-212,0 1-208,-3-2-40,2-6-1478,1-14-3674,1-7 5192,1-11 0,0 1 0,0-1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25T00:49:28.843"/>
    </inkml:context>
    <inkml:brush xml:id="br0">
      <inkml:brushProperty name="width" value="0.3" units="cm"/>
      <inkml:brushProperty name="height" value="0.6" units="cm"/>
      <inkml:brushProperty name="color" value="#D9AEFF"/>
      <inkml:brushProperty name="tip" value="rectangle"/>
      <inkml:brushProperty name="rasterOp" value="maskPen"/>
    </inkml:brush>
  </inkml:definitions>
  <inkml:trace contextRef="#ctx0" brushRef="#br0">1 13,'43'-7,"-3"1,-22 6,2 2,2-2,-2 2,1-1,-3 1,1 0,-5 2,4 0,-4 1,1-1,4-3,-5 0,7-1,0 0,2 0,2 0,-1 0,0 0,-3-1,-2 0,-1-2,-1 0,-2 0,3 2,-3-1,1 2,6 0,-9 0,10 0,-6 0,1 0,3 0,-3 0,-1 0,-2 0,-2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0:50:40.217"/>
    </inkml:context>
    <inkml:brush xml:id="br0">
      <inkml:brushProperty name="width" value="0.04286" units="cm"/>
      <inkml:brushProperty name="height" value="0.04286" units="cm"/>
      <inkml:brushProperty name="color" value="#AB008B"/>
    </inkml:brush>
  </inkml:definitions>
  <inkml:trace contextRef="#ctx0" brushRef="#br0">38 1 15855,'-11'36'767,"1"4"-627,8-1-73,1 9 17,-1 7-45,0 5 1,-2 1-40,1-2 0,1-7-292,1-9-475,1-11-68,0-12-341,0-10-17,0-14-773,0-11 1966,0-11 0,0 9 0,0 1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0:50:40.566"/>
    </inkml:context>
    <inkml:brush xml:id="br0">
      <inkml:brushProperty name="width" value="0.04286" units="cm"/>
      <inkml:brushProperty name="height" value="0.04286" units="cm"/>
      <inkml:brushProperty name="color" value="#AB008B"/>
    </inkml:brush>
  </inkml:definitions>
  <inkml:trace contextRef="#ctx0" brushRef="#br0">0 23 12690,'3'1'2263,"0"-1"-1944,-1-7 1,3 2-147,6-1-27,4 2 67,4 2 5,0 2-67,1 4-145,-2 4 145,-2 5-45,-3 3 197,-4 1 22,-3 1-101,-3 1-12,-2 1 12,-1 0 17,-6 0-39,-1 2-62,-9-2-101,-1 0-11,-3-2-28,-1-1-448,1 0-1002,2-5-1793,7-1 3243,3-6 0,5-1 0,2-4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0:50:40.946"/>
    </inkml:context>
    <inkml:brush xml:id="br0">
      <inkml:brushProperty name="width" value="0.04286" units="cm"/>
      <inkml:brushProperty name="height" value="0.04286" units="cm"/>
      <inkml:brushProperty name="color" value="#AB008B"/>
    </inkml:brush>
  </inkml:definitions>
  <inkml:trace contextRef="#ctx0" brushRef="#br0">1 34 18196,'57'-8'190,"-4"-1"-1008,-11 2-7592,-2 0 8410,-2 5 0,-17 1 0,-7 1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0:50:41.666"/>
    </inkml:context>
    <inkml:brush xml:id="br0">
      <inkml:brushProperty name="width" value="0.04286" units="cm"/>
      <inkml:brushProperty name="height" value="0.04286" units="cm"/>
      <inkml:brushProperty name="color" value="#AB008B"/>
    </inkml:brush>
  </inkml:definitions>
  <inkml:trace contextRef="#ctx0" brushRef="#br0">0 26 15501,'11'38'2067,"-3"1"-1641,-6-7-140,2 3-130,0-4-32,0-2-74,0-8 40,2-7-18,2-9 47,2-5 4,4-11-89,2-7-34,0-11-84,3-3-80,-4 1-228,0 2-688,-1 3-544,0 0-5011,-1 4 6635,0-2 0,-7 12 0,-1 2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0:50:42.214"/>
    </inkml:context>
    <inkml:brush xml:id="br0">
      <inkml:brushProperty name="width" value="0.04286" units="cm"/>
      <inkml:brushProperty name="height" value="0.04286" units="cm"/>
      <inkml:brushProperty name="color" value="#AB008B"/>
    </inkml:brush>
  </inkml:definitions>
  <inkml:trace contextRef="#ctx0" brushRef="#br0">196 35 14141,'-30'-20'1451,"1"5"-903,15 18-195,-4 3-28,2 5 28,-2 6-79,2 5 45,-1 5-72,4 4-29,1 3-55,6-2-85,1-3-78,3-5 6,3-7-6,6-8 5,4-4-10,9-5-57,4-10-196,5-6-548,2-13-180,1-2 382,0-1 323,-5 4 186,-4 4 95,-6 6 140,-5 5 196,-6 6 762,-2 5-717,-3 2-112,2 7 61,0 9-84,2 8-195,0 2-258,9 10-717,-3-14-1043,9-2-1679,-8-20 3646,1-10 0,-6 3 0,-3-2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0:50:42.466"/>
    </inkml:context>
    <inkml:brush xml:id="br0">
      <inkml:brushProperty name="width" value="0.04286" units="cm"/>
      <inkml:brushProperty name="height" value="0.04286" units="cm"/>
      <inkml:brushProperty name="color" value="#AB008B"/>
    </inkml:brush>
  </inkml:definitions>
  <inkml:trace contextRef="#ctx0" brushRef="#br0">0 0 13771,'11'44'3372,"-4"7"-2812,-8 9-2012,-1 11 1600,1-29 1,0-1-74,1 1 1,-1 0 97,1-1 0,0 0-134,0 30-39,0-12 180,0-15-1160,0-14-1160,1-16-1534,3-11 3912,2-15 1,-1 6-1,-1-5 1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0:50:42.866"/>
    </inkml:context>
    <inkml:brush xml:id="br0">
      <inkml:brushProperty name="width" value="0.04286" units="cm"/>
      <inkml:brushProperty name="height" value="0.04286" units="cm"/>
      <inkml:brushProperty name="color" value="#AB008B"/>
    </inkml:brush>
  </inkml:definitions>
  <inkml:trace contextRef="#ctx0" brushRef="#br0">0 0 16241,'9'46'1372,"-4"-3"-1221,-5-9-95,0-5-50,1-5 162,3-5-50,2-10-6,4-4 22,1-4-50,4-9-84,3-4-151,2-11-230,1-1-56,-2-2 152,-2 6 217,-4 4 68,-3 5 56,-5 6 224,-2 3 107,-2 2 22,-1 7-90,1 5 90,-1 10-224,2 4-56,0 3-84,2-1-45,-1-2-67,2-7-444,0-5-1533,0-8-3159,0-7 5203,-2-7 0,0 2 0,-2-3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0:50:43.383"/>
    </inkml:context>
    <inkml:brush xml:id="br0">
      <inkml:brushProperty name="width" value="0.04286" units="cm"/>
      <inkml:brushProperty name="height" value="0.04286" units="cm"/>
      <inkml:brushProperty name="color" value="#AB008B"/>
    </inkml:brush>
  </inkml:definitions>
  <inkml:trace contextRef="#ctx0" brushRef="#br0">0 194 12253,'4'6'2274,"4"-1"-2134,5-7-84,5-2-11,2-6-40,-1-3 12,-1-4 22,-3 0-27,-2-1 77,-4-1 57,-3 1 67,-2 0 16,-3 2 203,0-1 206,-1 3-38,-1 4-130,-3 3-162,-3 4 95,-1 2-173,-5 4 23,0 5-29,-2 6-17,0 7-17,1 5-134,3 2-11,2 2-45,5 1 0,2-3-6,2-2 1,2-7-113,4-4-55,6-5-208,6-4-667,30-13-1652,-8-7 2700,23-11 0,-38 8 0,-4 5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5T00:50:44.586"/>
    </inkml:context>
    <inkml:brush xml:id="br0">
      <inkml:brushProperty name="width" value="0.04286" units="cm"/>
      <inkml:brushProperty name="height" value="0.04286" units="cm"/>
      <inkml:brushProperty name="color" value="#AB008B"/>
    </inkml:brush>
  </inkml:definitions>
  <inkml:trace contextRef="#ctx0" brushRef="#br0">0 0 18986,'35'25'-1093,"-2"-6"-564,-9-17-1542,-2-1 3199,-3-1 0,-8 0 0,-5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117C93-9719-6F48-B9EF-44928F9C8DE7}" type="datetimeFigureOut">
              <a:rPr lang="en-US" smtClean="0"/>
              <a:t>5/19/21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D166E7-49BE-CD49-96FA-DEEAAFA474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832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D166E7-49BE-CD49-96FA-DEEAAFA4744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7153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89AE4F-F5CB-2B49-A7CE-578AA54522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F99811D-0A78-A744-A60E-BF8FC5F471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31580A-607F-1349-A00C-46878CA776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12ADF-4B0C-E742-9902-7F0468005D2F}" type="datetimeFigureOut">
              <a:rPr lang="en-US" smtClean="0"/>
              <a:t>5/19/21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ED8D7A-A363-A34A-BE5C-E1092719DF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E5BD5C-2A38-F142-B5E1-813B0459FC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104BC-D018-B84A-AA7E-EDE5220AB0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1961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17965-BEF2-154C-BEB9-2EF4EEE425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181C75-9F08-B84F-A2C8-2E67C3FAC8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723A1B-90D8-2144-B591-4852F2FB3D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12ADF-4B0C-E742-9902-7F0468005D2F}" type="datetimeFigureOut">
              <a:rPr lang="en-US" smtClean="0"/>
              <a:t>5/19/21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9888E1-63D8-1746-A387-F750708D7D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699C0E-DF52-5A44-A345-F8E1B335FE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104BC-D018-B84A-AA7E-EDE5220AB0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2219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A5EE500-DA7D-594E-A701-8C6B02CCFD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71FA9B-4E27-0746-BF0D-AD230A9FD3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04F15E-BE04-D545-B198-8E8F67BD7C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12ADF-4B0C-E742-9902-7F0468005D2F}" type="datetimeFigureOut">
              <a:rPr lang="en-US" smtClean="0"/>
              <a:t>5/19/21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E7335C-6548-D24D-8341-71047ECC66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26E669-7B0E-9F4E-9F0B-BF363033FE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104BC-D018-B84A-AA7E-EDE5220AB0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1795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2191FF-C057-B54E-B0B3-AB42AC621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40C20A-5557-414D-8F0D-7A5170ED10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4AF9A6-0F7F-674C-BB9F-C962C18518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12ADF-4B0C-E742-9902-7F0468005D2F}" type="datetimeFigureOut">
              <a:rPr lang="en-US" smtClean="0"/>
              <a:t>5/19/21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F73B83-5649-6343-8A2E-BDD79211E1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7A57E8-B7DA-B646-92C4-E54823DEF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104BC-D018-B84A-AA7E-EDE5220AB0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3865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4CE59B-C9AB-A54B-ADD9-79ACB8889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135978-780C-5C45-B766-EEEE81736A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F3AD2D-82AC-A647-A090-7B615D0766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12ADF-4B0C-E742-9902-7F0468005D2F}" type="datetimeFigureOut">
              <a:rPr lang="en-US" smtClean="0"/>
              <a:t>5/19/21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24B407-2D06-8A44-841B-63E6EA9EF3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1C298E-28D4-8644-B4B0-A7EE6D673D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104BC-D018-B84A-AA7E-EDE5220AB0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2134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D837F-4400-3D4D-A380-85CF83742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40C697-59B2-0049-BB13-E3412A5444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02F130-CA68-5F49-BA72-1A29048008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26DF03-1B98-034B-A9D6-FF9840428B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12ADF-4B0C-E742-9902-7F0468005D2F}" type="datetimeFigureOut">
              <a:rPr lang="en-US" smtClean="0"/>
              <a:t>5/19/21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002254-7685-8A45-81F9-915CC75AC3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37D7BE-276E-C34E-B61B-10BF65010C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104BC-D018-B84A-AA7E-EDE5220AB0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2274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CAA5A1-8CE2-7F44-9928-BE5C8300D3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BE3828-1177-2147-825B-A60142CE10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9350C1-B8D1-6947-814E-33E7C515B2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47BAE8C-F97A-1D4C-94DF-636B92EC424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EF31B5-6C18-C641-B8B2-C84A2F5C5F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BA2A8AA-3BE3-BB4F-8325-7232EE32A9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12ADF-4B0C-E742-9902-7F0468005D2F}" type="datetimeFigureOut">
              <a:rPr lang="en-US" smtClean="0"/>
              <a:t>5/19/21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ABD6668-D24D-014F-BF4A-95CA84F378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D834A60-EFBA-5241-911E-9781D6F92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104BC-D018-B84A-AA7E-EDE5220AB0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8228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7DED5-6E9A-4046-BEF0-C4A94FC73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91F731C-8E19-CB4B-85FA-CBAE0E756A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12ADF-4B0C-E742-9902-7F0468005D2F}" type="datetimeFigureOut">
              <a:rPr lang="en-US" smtClean="0"/>
              <a:t>5/19/21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DE6D5B-5299-8A4C-9E72-97CFB4C986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D61543-A501-E444-8BC4-9D2409995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104BC-D018-B84A-AA7E-EDE5220AB0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3206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358E9DD-794D-864D-99E9-6665D141BA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12ADF-4B0C-E742-9902-7F0468005D2F}" type="datetimeFigureOut">
              <a:rPr lang="en-US" smtClean="0"/>
              <a:t>5/19/21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16B2152-0160-FF48-9716-42971A7CBA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68D536-30EF-744C-AD50-8CDD23198B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104BC-D018-B84A-AA7E-EDE5220AB0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0532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766DD-95EB-D249-9E3F-1020E0164B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3F06E7-3765-064B-BE77-D55DB14A66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9E5700-0F71-C940-B79D-378A70E096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BC4CBA-C986-1B44-9066-1FD9944F6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12ADF-4B0C-E742-9902-7F0468005D2F}" type="datetimeFigureOut">
              <a:rPr lang="en-US" smtClean="0"/>
              <a:t>5/19/21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881B2A-91BE-7E46-9033-DB156FB56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E68899-B685-7749-829C-245232F1A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104BC-D018-B84A-AA7E-EDE5220AB0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2111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2A8717-8EBB-8F4F-B2D8-3336EF98C3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649DE98-BA29-734B-9D11-FC0AC9F7F71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E481D7-4E39-E344-8339-6E6EC0EDD1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848473-8C47-A54F-9E58-9532014FA8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12ADF-4B0C-E742-9902-7F0468005D2F}" type="datetimeFigureOut">
              <a:rPr lang="en-US" smtClean="0"/>
              <a:t>5/19/21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2ECFFC-5D4C-F146-93B1-FF9C07F011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743CF5-8F3E-9A48-B5BD-2C8454D224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104BC-D018-B84A-AA7E-EDE5220AB0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34455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A66FBC-4BD0-3D4F-83FF-1430369494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4CC79A-A9F7-814F-8C7B-686999041E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8CC570-8A26-A74F-BA2B-9A3476F576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812ADF-4B0C-E742-9902-7F0468005D2F}" type="datetimeFigureOut">
              <a:rPr lang="en-US" smtClean="0"/>
              <a:t>5/19/21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37B252-DDBA-DC40-B881-D388598505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80D834-B3EC-9A45-9FA5-BCEC068D75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3104BC-D018-B84A-AA7E-EDE5220AB0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7235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60.xml"/><Relationship Id="rId671" Type="http://schemas.openxmlformats.org/officeDocument/2006/relationships/customXml" Target="../ink/ink341.xml"/><Relationship Id="rId769" Type="http://schemas.openxmlformats.org/officeDocument/2006/relationships/customXml" Target="../ink/ink391.xml"/><Relationship Id="rId21" Type="http://schemas.openxmlformats.org/officeDocument/2006/relationships/image" Target="../media/image9.png"/><Relationship Id="rId324" Type="http://schemas.openxmlformats.org/officeDocument/2006/relationships/image" Target="../media/image158.png"/><Relationship Id="rId531" Type="http://schemas.openxmlformats.org/officeDocument/2006/relationships/customXml" Target="../ink/ink269.xml"/><Relationship Id="rId629" Type="http://schemas.openxmlformats.org/officeDocument/2006/relationships/image" Target="../media/image306.png"/><Relationship Id="rId170" Type="http://schemas.openxmlformats.org/officeDocument/2006/relationships/image" Target="../media/image81.png"/><Relationship Id="rId268" Type="http://schemas.openxmlformats.org/officeDocument/2006/relationships/image" Target="../media/image130.png"/><Relationship Id="rId475" Type="http://schemas.openxmlformats.org/officeDocument/2006/relationships/image" Target="../media/image232.png"/><Relationship Id="rId682" Type="http://schemas.openxmlformats.org/officeDocument/2006/relationships/image" Target="../media/image332.png"/><Relationship Id="rId32" Type="http://schemas.openxmlformats.org/officeDocument/2006/relationships/customXml" Target="../ink/ink15.xml"/><Relationship Id="rId128" Type="http://schemas.openxmlformats.org/officeDocument/2006/relationships/image" Target="../media/image60.png"/><Relationship Id="rId335" Type="http://schemas.openxmlformats.org/officeDocument/2006/relationships/customXml" Target="../ink/ink169.xml"/><Relationship Id="rId542" Type="http://schemas.openxmlformats.org/officeDocument/2006/relationships/image" Target="../media/image264.png"/><Relationship Id="rId181" Type="http://schemas.openxmlformats.org/officeDocument/2006/relationships/customXml" Target="../ink/ink92.xml"/><Relationship Id="rId402" Type="http://schemas.openxmlformats.org/officeDocument/2006/relationships/image" Target="../media/image197.png"/><Relationship Id="rId279" Type="http://schemas.openxmlformats.org/officeDocument/2006/relationships/customXml" Target="../ink/ink141.xml"/><Relationship Id="rId486" Type="http://schemas.openxmlformats.org/officeDocument/2006/relationships/customXml" Target="../ink/ink245.xml"/><Relationship Id="rId693" Type="http://schemas.openxmlformats.org/officeDocument/2006/relationships/customXml" Target="../ink/ink352.xml"/><Relationship Id="rId707" Type="http://schemas.openxmlformats.org/officeDocument/2006/relationships/customXml" Target="../ink/ink359.xml"/><Relationship Id="rId43" Type="http://schemas.openxmlformats.org/officeDocument/2006/relationships/image" Target="../media/image20.png"/><Relationship Id="rId139" Type="http://schemas.openxmlformats.org/officeDocument/2006/relationships/customXml" Target="../ink/ink71.xml"/><Relationship Id="rId346" Type="http://schemas.openxmlformats.org/officeDocument/2006/relationships/image" Target="../media/image169.png"/><Relationship Id="rId553" Type="http://schemas.openxmlformats.org/officeDocument/2006/relationships/customXml" Target="../ink/ink280.xml"/><Relationship Id="rId760" Type="http://schemas.openxmlformats.org/officeDocument/2006/relationships/image" Target="../media/image370.png"/><Relationship Id="rId192" Type="http://schemas.openxmlformats.org/officeDocument/2006/relationships/image" Target="../media/image92.png"/><Relationship Id="rId206" Type="http://schemas.openxmlformats.org/officeDocument/2006/relationships/image" Target="../media/image99.png"/><Relationship Id="rId413" Type="http://schemas.openxmlformats.org/officeDocument/2006/relationships/image" Target="../media/image202.png"/><Relationship Id="rId497" Type="http://schemas.openxmlformats.org/officeDocument/2006/relationships/customXml" Target="../ink/ink252.xml"/><Relationship Id="rId620" Type="http://schemas.openxmlformats.org/officeDocument/2006/relationships/customXml" Target="../ink/ink315.xml"/><Relationship Id="rId718" Type="http://schemas.openxmlformats.org/officeDocument/2006/relationships/image" Target="../media/image350.png"/><Relationship Id="rId357" Type="http://schemas.openxmlformats.org/officeDocument/2006/relationships/customXml" Target="../ink/ink180.xml"/><Relationship Id="rId54" Type="http://schemas.openxmlformats.org/officeDocument/2006/relationships/customXml" Target="../ink/ink26.xml"/><Relationship Id="rId217" Type="http://schemas.openxmlformats.org/officeDocument/2006/relationships/customXml" Target="../ink/ink110.xml"/><Relationship Id="rId564" Type="http://schemas.openxmlformats.org/officeDocument/2006/relationships/image" Target="../media/image275.png"/><Relationship Id="rId771" Type="http://schemas.openxmlformats.org/officeDocument/2006/relationships/customXml" Target="../ink/ink392.xml"/><Relationship Id="rId424" Type="http://schemas.openxmlformats.org/officeDocument/2006/relationships/customXml" Target="../ink/ink214.xml"/><Relationship Id="rId631" Type="http://schemas.openxmlformats.org/officeDocument/2006/relationships/image" Target="../media/image307.png"/><Relationship Id="rId729" Type="http://schemas.openxmlformats.org/officeDocument/2006/relationships/customXml" Target="../ink/ink370.xml"/><Relationship Id="rId270" Type="http://schemas.openxmlformats.org/officeDocument/2006/relationships/image" Target="../media/image131.png"/><Relationship Id="rId65" Type="http://schemas.openxmlformats.org/officeDocument/2006/relationships/image" Target="../media/image31.png"/><Relationship Id="rId130" Type="http://schemas.openxmlformats.org/officeDocument/2006/relationships/image" Target="../media/image61.png"/><Relationship Id="rId368" Type="http://schemas.openxmlformats.org/officeDocument/2006/relationships/image" Target="../media/image180.png"/><Relationship Id="rId575" Type="http://schemas.openxmlformats.org/officeDocument/2006/relationships/customXml" Target="../ink/ink291.xml"/><Relationship Id="rId782" Type="http://schemas.openxmlformats.org/officeDocument/2006/relationships/image" Target="../media/image380.png"/><Relationship Id="rId228" Type="http://schemas.openxmlformats.org/officeDocument/2006/relationships/image" Target="../media/image110.png"/><Relationship Id="rId435" Type="http://schemas.openxmlformats.org/officeDocument/2006/relationships/image" Target="../media/image213.png"/><Relationship Id="rId642" Type="http://schemas.openxmlformats.org/officeDocument/2006/relationships/image" Target="../media/image312.png"/><Relationship Id="rId281" Type="http://schemas.openxmlformats.org/officeDocument/2006/relationships/customXml" Target="../ink/ink142.xml"/><Relationship Id="rId502" Type="http://schemas.openxmlformats.org/officeDocument/2006/relationships/image" Target="../media/image244.png"/><Relationship Id="rId76" Type="http://schemas.openxmlformats.org/officeDocument/2006/relationships/customXml" Target="../ink/ink37.xml"/><Relationship Id="rId141" Type="http://schemas.openxmlformats.org/officeDocument/2006/relationships/customXml" Target="../ink/ink72.xml"/><Relationship Id="rId379" Type="http://schemas.openxmlformats.org/officeDocument/2006/relationships/customXml" Target="../ink/ink191.xml"/><Relationship Id="rId586" Type="http://schemas.openxmlformats.org/officeDocument/2006/relationships/image" Target="../media/image286.png"/><Relationship Id="rId7" Type="http://schemas.openxmlformats.org/officeDocument/2006/relationships/image" Target="../media/image2100.png"/><Relationship Id="rId239" Type="http://schemas.openxmlformats.org/officeDocument/2006/relationships/customXml" Target="../ink/ink121.xml"/><Relationship Id="rId446" Type="http://schemas.openxmlformats.org/officeDocument/2006/relationships/customXml" Target="../ink/ink225.xml"/><Relationship Id="rId653" Type="http://schemas.openxmlformats.org/officeDocument/2006/relationships/customXml" Target="../ink/ink332.xml"/><Relationship Id="rId292" Type="http://schemas.openxmlformats.org/officeDocument/2006/relationships/image" Target="../media/image142.png"/><Relationship Id="rId306" Type="http://schemas.openxmlformats.org/officeDocument/2006/relationships/image" Target="../media/image149.png"/><Relationship Id="rId87" Type="http://schemas.openxmlformats.org/officeDocument/2006/relationships/image" Target="../media/image42.png"/><Relationship Id="rId513" Type="http://schemas.openxmlformats.org/officeDocument/2006/relationships/customXml" Target="../ink/ink260.xml"/><Relationship Id="rId597" Type="http://schemas.openxmlformats.org/officeDocument/2006/relationships/customXml" Target="../ink/ink302.xml"/><Relationship Id="rId720" Type="http://schemas.openxmlformats.org/officeDocument/2006/relationships/image" Target="../media/image351.png"/><Relationship Id="rId152" Type="http://schemas.openxmlformats.org/officeDocument/2006/relationships/image" Target="../media/image72.png"/><Relationship Id="rId457" Type="http://schemas.openxmlformats.org/officeDocument/2006/relationships/image" Target="../media/image224.png"/><Relationship Id="rId664" Type="http://schemas.openxmlformats.org/officeDocument/2006/relationships/image" Target="../media/image323.png"/><Relationship Id="rId14" Type="http://schemas.openxmlformats.org/officeDocument/2006/relationships/customXml" Target="../ink/ink6.xml"/><Relationship Id="rId317" Type="http://schemas.openxmlformats.org/officeDocument/2006/relationships/customXml" Target="../ink/ink160.xml"/><Relationship Id="rId524" Type="http://schemas.openxmlformats.org/officeDocument/2006/relationships/image" Target="../media/image255.png"/><Relationship Id="rId731" Type="http://schemas.openxmlformats.org/officeDocument/2006/relationships/customXml" Target="../ink/ink371.xml"/><Relationship Id="rId98" Type="http://schemas.openxmlformats.org/officeDocument/2006/relationships/customXml" Target="../ink/ink50.xml"/><Relationship Id="rId163" Type="http://schemas.openxmlformats.org/officeDocument/2006/relationships/customXml" Target="../ink/ink83.xml"/><Relationship Id="rId370" Type="http://schemas.openxmlformats.org/officeDocument/2006/relationships/image" Target="../media/image181.png"/><Relationship Id="rId230" Type="http://schemas.openxmlformats.org/officeDocument/2006/relationships/image" Target="../media/image111.png"/><Relationship Id="rId468" Type="http://schemas.openxmlformats.org/officeDocument/2006/relationships/customXml" Target="../ink/ink236.xml"/><Relationship Id="rId675" Type="http://schemas.openxmlformats.org/officeDocument/2006/relationships/customXml" Target="../ink/ink343.xml"/><Relationship Id="rId25" Type="http://schemas.openxmlformats.org/officeDocument/2006/relationships/image" Target="../media/image11.png"/><Relationship Id="rId328" Type="http://schemas.openxmlformats.org/officeDocument/2006/relationships/image" Target="../media/image160.png"/><Relationship Id="rId535" Type="http://schemas.openxmlformats.org/officeDocument/2006/relationships/customXml" Target="../ink/ink271.xml"/><Relationship Id="rId742" Type="http://schemas.openxmlformats.org/officeDocument/2006/relationships/image" Target="../media/image362.png"/><Relationship Id="rId174" Type="http://schemas.openxmlformats.org/officeDocument/2006/relationships/image" Target="../media/image83.png"/><Relationship Id="rId381" Type="http://schemas.openxmlformats.org/officeDocument/2006/relationships/customXml" Target="../ink/ink192.xml"/><Relationship Id="rId602" Type="http://schemas.openxmlformats.org/officeDocument/2006/relationships/customXml" Target="../ink/ink305.xml"/><Relationship Id="rId241" Type="http://schemas.openxmlformats.org/officeDocument/2006/relationships/customXml" Target="../ink/ink122.xml"/><Relationship Id="rId479" Type="http://schemas.openxmlformats.org/officeDocument/2006/relationships/image" Target="../media/image234.png"/><Relationship Id="rId686" Type="http://schemas.openxmlformats.org/officeDocument/2006/relationships/image" Target="../media/image334.png"/><Relationship Id="rId36" Type="http://schemas.openxmlformats.org/officeDocument/2006/relationships/customXml" Target="../ink/ink17.xml"/><Relationship Id="rId339" Type="http://schemas.openxmlformats.org/officeDocument/2006/relationships/customXml" Target="../ink/ink171.xml"/><Relationship Id="rId546" Type="http://schemas.openxmlformats.org/officeDocument/2006/relationships/image" Target="../media/image266.png"/><Relationship Id="rId753" Type="http://schemas.openxmlformats.org/officeDocument/2006/relationships/image" Target="../media/image367.png"/><Relationship Id="rId101" Type="http://schemas.openxmlformats.org/officeDocument/2006/relationships/image" Target="../media/image47.png"/><Relationship Id="rId185" Type="http://schemas.openxmlformats.org/officeDocument/2006/relationships/customXml" Target="../ink/ink94.xml"/><Relationship Id="rId406" Type="http://schemas.openxmlformats.org/officeDocument/2006/relationships/customXml" Target="../ink/ink205.xml"/><Relationship Id="rId392" Type="http://schemas.openxmlformats.org/officeDocument/2006/relationships/image" Target="../media/image192.png"/><Relationship Id="rId613" Type="http://schemas.openxmlformats.org/officeDocument/2006/relationships/image" Target="../media/image299.png"/><Relationship Id="rId697" Type="http://schemas.openxmlformats.org/officeDocument/2006/relationships/customXml" Target="../ink/ink354.xml"/><Relationship Id="rId252" Type="http://schemas.openxmlformats.org/officeDocument/2006/relationships/image" Target="../media/image122.png"/><Relationship Id="rId47" Type="http://schemas.openxmlformats.org/officeDocument/2006/relationships/image" Target="../media/image22.png"/><Relationship Id="rId112" Type="http://schemas.openxmlformats.org/officeDocument/2006/relationships/image" Target="../media/image52.png"/><Relationship Id="rId557" Type="http://schemas.openxmlformats.org/officeDocument/2006/relationships/customXml" Target="../ink/ink282.xml"/><Relationship Id="rId764" Type="http://schemas.openxmlformats.org/officeDocument/2006/relationships/image" Target="../media/image372.png"/><Relationship Id="rId196" Type="http://schemas.openxmlformats.org/officeDocument/2006/relationships/image" Target="../media/image94.png"/><Relationship Id="rId417" Type="http://schemas.openxmlformats.org/officeDocument/2006/relationships/image" Target="../media/image204.png"/><Relationship Id="rId624" Type="http://schemas.openxmlformats.org/officeDocument/2006/relationships/customXml" Target="../ink/ink317.xml"/><Relationship Id="rId263" Type="http://schemas.openxmlformats.org/officeDocument/2006/relationships/customXml" Target="../ink/ink133.xml"/><Relationship Id="rId470" Type="http://schemas.openxmlformats.org/officeDocument/2006/relationships/customXml" Target="../ink/ink237.xml"/><Relationship Id="rId58" Type="http://schemas.openxmlformats.org/officeDocument/2006/relationships/customXml" Target="../ink/ink28.xml"/><Relationship Id="rId123" Type="http://schemas.openxmlformats.org/officeDocument/2006/relationships/customXml" Target="../ink/ink63.xml"/><Relationship Id="rId330" Type="http://schemas.openxmlformats.org/officeDocument/2006/relationships/image" Target="../media/image161.png"/><Relationship Id="rId568" Type="http://schemas.openxmlformats.org/officeDocument/2006/relationships/image" Target="../media/image277.png"/><Relationship Id="rId775" Type="http://schemas.openxmlformats.org/officeDocument/2006/relationships/customXml" Target="../ink/ink394.xml"/><Relationship Id="rId428" Type="http://schemas.openxmlformats.org/officeDocument/2006/relationships/customXml" Target="../ink/ink216.xml"/><Relationship Id="rId635" Type="http://schemas.openxmlformats.org/officeDocument/2006/relationships/image" Target="../media/image309.png"/><Relationship Id="rId274" Type="http://schemas.openxmlformats.org/officeDocument/2006/relationships/image" Target="../media/image133.png"/><Relationship Id="rId481" Type="http://schemas.openxmlformats.org/officeDocument/2006/relationships/image" Target="../media/image235.png"/><Relationship Id="rId702" Type="http://schemas.openxmlformats.org/officeDocument/2006/relationships/image" Target="../media/image342.png"/><Relationship Id="rId69" Type="http://schemas.openxmlformats.org/officeDocument/2006/relationships/image" Target="../media/image33.png"/><Relationship Id="rId134" Type="http://schemas.openxmlformats.org/officeDocument/2006/relationships/image" Target="../media/image63.png"/><Relationship Id="rId579" Type="http://schemas.openxmlformats.org/officeDocument/2006/relationships/customXml" Target="../ink/ink293.xml"/><Relationship Id="rId341" Type="http://schemas.openxmlformats.org/officeDocument/2006/relationships/customXml" Target="../ink/ink172.xml"/><Relationship Id="rId439" Type="http://schemas.openxmlformats.org/officeDocument/2006/relationships/image" Target="../media/image215.png"/><Relationship Id="rId646" Type="http://schemas.openxmlformats.org/officeDocument/2006/relationships/image" Target="../media/image314.png"/><Relationship Id="rId201" Type="http://schemas.openxmlformats.org/officeDocument/2006/relationships/customXml" Target="../ink/ink102.xml"/><Relationship Id="rId285" Type="http://schemas.openxmlformats.org/officeDocument/2006/relationships/customXml" Target="../ink/ink144.xml"/><Relationship Id="rId506" Type="http://schemas.openxmlformats.org/officeDocument/2006/relationships/image" Target="../media/image246.png"/><Relationship Id="rId492" Type="http://schemas.openxmlformats.org/officeDocument/2006/relationships/customXml" Target="../ink/ink248.xml"/><Relationship Id="rId713" Type="http://schemas.openxmlformats.org/officeDocument/2006/relationships/customXml" Target="../ink/ink362.xml"/><Relationship Id="rId145" Type="http://schemas.openxmlformats.org/officeDocument/2006/relationships/customXml" Target="../ink/ink74.xml"/><Relationship Id="rId352" Type="http://schemas.openxmlformats.org/officeDocument/2006/relationships/image" Target="../media/image172.png"/><Relationship Id="rId212" Type="http://schemas.openxmlformats.org/officeDocument/2006/relationships/image" Target="../media/image102.png"/><Relationship Id="rId657" Type="http://schemas.openxmlformats.org/officeDocument/2006/relationships/customXml" Target="../ink/ink334.xml"/><Relationship Id="rId296" Type="http://schemas.openxmlformats.org/officeDocument/2006/relationships/image" Target="../media/image144.png"/><Relationship Id="rId517" Type="http://schemas.openxmlformats.org/officeDocument/2006/relationships/customXml" Target="../ink/ink262.xml"/><Relationship Id="rId724" Type="http://schemas.openxmlformats.org/officeDocument/2006/relationships/image" Target="../media/image353.png"/><Relationship Id="rId60" Type="http://schemas.openxmlformats.org/officeDocument/2006/relationships/customXml" Target="../ink/ink29.xml"/><Relationship Id="rId156" Type="http://schemas.openxmlformats.org/officeDocument/2006/relationships/image" Target="../media/image74.png"/><Relationship Id="rId363" Type="http://schemas.openxmlformats.org/officeDocument/2006/relationships/customXml" Target="../ink/ink183.xml"/><Relationship Id="rId570" Type="http://schemas.openxmlformats.org/officeDocument/2006/relationships/image" Target="../media/image278.png"/><Relationship Id="rId223" Type="http://schemas.openxmlformats.org/officeDocument/2006/relationships/customXml" Target="../ink/ink113.xml"/><Relationship Id="rId430" Type="http://schemas.openxmlformats.org/officeDocument/2006/relationships/customXml" Target="../ink/ink217.xml"/><Relationship Id="rId668" Type="http://schemas.openxmlformats.org/officeDocument/2006/relationships/image" Target="../media/image325.png"/><Relationship Id="rId18" Type="http://schemas.openxmlformats.org/officeDocument/2006/relationships/customXml" Target="../ink/ink8.xml"/><Relationship Id="rId528" Type="http://schemas.openxmlformats.org/officeDocument/2006/relationships/image" Target="../media/image257.png"/><Relationship Id="rId735" Type="http://schemas.openxmlformats.org/officeDocument/2006/relationships/customXml" Target="../ink/ink373.xml"/><Relationship Id="rId167" Type="http://schemas.openxmlformats.org/officeDocument/2006/relationships/customXml" Target="../ink/ink85.xml"/><Relationship Id="rId374" Type="http://schemas.openxmlformats.org/officeDocument/2006/relationships/image" Target="../media/image183.png"/><Relationship Id="rId581" Type="http://schemas.openxmlformats.org/officeDocument/2006/relationships/customXml" Target="../ink/ink294.xml"/><Relationship Id="rId71" Type="http://schemas.openxmlformats.org/officeDocument/2006/relationships/image" Target="../media/image34.png"/><Relationship Id="rId234" Type="http://schemas.openxmlformats.org/officeDocument/2006/relationships/image" Target="../media/image113.png"/><Relationship Id="rId679" Type="http://schemas.openxmlformats.org/officeDocument/2006/relationships/customXml" Target="../ink/ink345.xml"/><Relationship Id="rId2" Type="http://schemas.openxmlformats.org/officeDocument/2006/relationships/notesSlide" Target="../notesSlides/notesSlide1.xml"/><Relationship Id="rId29" Type="http://schemas.openxmlformats.org/officeDocument/2006/relationships/image" Target="../media/image13.png"/><Relationship Id="rId441" Type="http://schemas.openxmlformats.org/officeDocument/2006/relationships/image" Target="../media/image216.png"/><Relationship Id="rId539" Type="http://schemas.openxmlformats.org/officeDocument/2006/relationships/customXml" Target="../ink/ink273.xml"/><Relationship Id="rId746" Type="http://schemas.openxmlformats.org/officeDocument/2006/relationships/customXml" Target="../ink/ink379.xml"/><Relationship Id="rId178" Type="http://schemas.openxmlformats.org/officeDocument/2006/relationships/image" Target="../media/image85.png"/><Relationship Id="rId301" Type="http://schemas.openxmlformats.org/officeDocument/2006/relationships/customXml" Target="../ink/ink152.xml"/><Relationship Id="rId82" Type="http://schemas.openxmlformats.org/officeDocument/2006/relationships/customXml" Target="../ink/ink40.xml"/><Relationship Id="rId385" Type="http://schemas.openxmlformats.org/officeDocument/2006/relationships/customXml" Target="../ink/ink194.xml"/><Relationship Id="rId592" Type="http://schemas.openxmlformats.org/officeDocument/2006/relationships/image" Target="../media/image289.png"/><Relationship Id="rId606" Type="http://schemas.openxmlformats.org/officeDocument/2006/relationships/customXml" Target="../ink/ink307.xml"/><Relationship Id="rId245" Type="http://schemas.openxmlformats.org/officeDocument/2006/relationships/customXml" Target="../ink/ink124.xml"/><Relationship Id="rId452" Type="http://schemas.openxmlformats.org/officeDocument/2006/relationships/customXml" Target="../ink/ink228.xml"/><Relationship Id="rId105" Type="http://schemas.openxmlformats.org/officeDocument/2006/relationships/image" Target="../media/image49.png"/><Relationship Id="rId312" Type="http://schemas.openxmlformats.org/officeDocument/2006/relationships/image" Target="../media/image152.png"/><Relationship Id="rId757" Type="http://schemas.openxmlformats.org/officeDocument/2006/relationships/image" Target="../media/image369.png"/><Relationship Id="rId93" Type="http://schemas.openxmlformats.org/officeDocument/2006/relationships/customXml" Target="../ink/ink46.xml"/><Relationship Id="rId189" Type="http://schemas.openxmlformats.org/officeDocument/2006/relationships/customXml" Target="../ink/ink96.xml"/><Relationship Id="rId396" Type="http://schemas.openxmlformats.org/officeDocument/2006/relationships/image" Target="../media/image194.png"/><Relationship Id="rId617" Type="http://schemas.openxmlformats.org/officeDocument/2006/relationships/customXml" Target="../ink/ink313.xml"/><Relationship Id="rId256" Type="http://schemas.openxmlformats.org/officeDocument/2006/relationships/image" Target="../media/image124.png"/><Relationship Id="rId463" Type="http://schemas.openxmlformats.org/officeDocument/2006/relationships/image" Target="../media/image227.png"/><Relationship Id="rId670" Type="http://schemas.openxmlformats.org/officeDocument/2006/relationships/image" Target="../media/image326.png"/><Relationship Id="rId116" Type="http://schemas.openxmlformats.org/officeDocument/2006/relationships/image" Target="../media/image54.png"/><Relationship Id="rId323" Type="http://schemas.openxmlformats.org/officeDocument/2006/relationships/customXml" Target="../ink/ink163.xml"/><Relationship Id="rId530" Type="http://schemas.openxmlformats.org/officeDocument/2006/relationships/image" Target="../media/image258.png"/><Relationship Id="rId768" Type="http://schemas.openxmlformats.org/officeDocument/2006/relationships/image" Target="../media/image374.png"/><Relationship Id="rId20" Type="http://schemas.openxmlformats.org/officeDocument/2006/relationships/customXml" Target="../ink/ink9.xml"/><Relationship Id="rId628" Type="http://schemas.openxmlformats.org/officeDocument/2006/relationships/customXml" Target="../ink/ink319.xml"/><Relationship Id="rId267" Type="http://schemas.openxmlformats.org/officeDocument/2006/relationships/customXml" Target="../ink/ink135.xml"/><Relationship Id="rId474" Type="http://schemas.openxmlformats.org/officeDocument/2006/relationships/customXml" Target="../ink/ink239.xml"/><Relationship Id="rId127" Type="http://schemas.openxmlformats.org/officeDocument/2006/relationships/customXml" Target="../ink/ink65.xml"/><Relationship Id="rId681" Type="http://schemas.openxmlformats.org/officeDocument/2006/relationships/customXml" Target="../ink/ink346.xml"/><Relationship Id="rId779" Type="http://schemas.openxmlformats.org/officeDocument/2006/relationships/customXml" Target="../ink/ink396.xml"/><Relationship Id="rId31" Type="http://schemas.openxmlformats.org/officeDocument/2006/relationships/image" Target="../media/image14.png"/><Relationship Id="rId334" Type="http://schemas.openxmlformats.org/officeDocument/2006/relationships/image" Target="../media/image163.png"/><Relationship Id="rId541" Type="http://schemas.openxmlformats.org/officeDocument/2006/relationships/customXml" Target="../ink/ink274.xml"/><Relationship Id="rId639" Type="http://schemas.openxmlformats.org/officeDocument/2006/relationships/customXml" Target="../ink/ink325.xml"/><Relationship Id="rId180" Type="http://schemas.openxmlformats.org/officeDocument/2006/relationships/image" Target="../media/image86.png"/><Relationship Id="rId278" Type="http://schemas.openxmlformats.org/officeDocument/2006/relationships/image" Target="../media/image135.png"/><Relationship Id="rId401" Type="http://schemas.openxmlformats.org/officeDocument/2006/relationships/customXml" Target="../ink/ink202.xml"/><Relationship Id="rId485" Type="http://schemas.openxmlformats.org/officeDocument/2006/relationships/image" Target="../media/image237.png"/><Relationship Id="rId692" Type="http://schemas.openxmlformats.org/officeDocument/2006/relationships/image" Target="../media/image337.png"/><Relationship Id="rId706" Type="http://schemas.openxmlformats.org/officeDocument/2006/relationships/image" Target="../media/image344.png"/><Relationship Id="rId42" Type="http://schemas.openxmlformats.org/officeDocument/2006/relationships/customXml" Target="../ink/ink20.xml"/><Relationship Id="rId138" Type="http://schemas.openxmlformats.org/officeDocument/2006/relationships/image" Target="../media/image65.png"/><Relationship Id="rId345" Type="http://schemas.openxmlformats.org/officeDocument/2006/relationships/customXml" Target="../ink/ink174.xml"/><Relationship Id="rId552" Type="http://schemas.openxmlformats.org/officeDocument/2006/relationships/image" Target="../media/image269.png"/><Relationship Id="rId191" Type="http://schemas.openxmlformats.org/officeDocument/2006/relationships/customXml" Target="../ink/ink97.xml"/><Relationship Id="rId205" Type="http://schemas.openxmlformats.org/officeDocument/2006/relationships/customXml" Target="../ink/ink104.xml"/><Relationship Id="rId412" Type="http://schemas.openxmlformats.org/officeDocument/2006/relationships/customXml" Target="../ink/ink208.xml"/><Relationship Id="rId289" Type="http://schemas.openxmlformats.org/officeDocument/2006/relationships/customXml" Target="../ink/ink146.xml"/><Relationship Id="rId496" Type="http://schemas.openxmlformats.org/officeDocument/2006/relationships/customXml" Target="../ink/ink251.xml"/><Relationship Id="rId717" Type="http://schemas.openxmlformats.org/officeDocument/2006/relationships/customXml" Target="../ink/ink364.xml"/><Relationship Id="rId11" Type="http://schemas.openxmlformats.org/officeDocument/2006/relationships/image" Target="../media/image4100.png"/><Relationship Id="rId53" Type="http://schemas.openxmlformats.org/officeDocument/2006/relationships/image" Target="../media/image25.png"/><Relationship Id="rId149" Type="http://schemas.openxmlformats.org/officeDocument/2006/relationships/customXml" Target="../ink/ink76.xml"/><Relationship Id="rId314" Type="http://schemas.openxmlformats.org/officeDocument/2006/relationships/image" Target="../media/image153.png"/><Relationship Id="rId356" Type="http://schemas.openxmlformats.org/officeDocument/2006/relationships/image" Target="../media/image174.png"/><Relationship Id="rId398" Type="http://schemas.openxmlformats.org/officeDocument/2006/relationships/image" Target="../media/image195.png"/><Relationship Id="rId521" Type="http://schemas.openxmlformats.org/officeDocument/2006/relationships/customXml" Target="../ink/ink264.xml"/><Relationship Id="rId563" Type="http://schemas.openxmlformats.org/officeDocument/2006/relationships/customXml" Target="../ink/ink285.xml"/><Relationship Id="rId619" Type="http://schemas.openxmlformats.org/officeDocument/2006/relationships/image" Target="../media/image301.png"/><Relationship Id="rId770" Type="http://schemas.openxmlformats.org/officeDocument/2006/relationships/image" Target="../media/image375.png"/><Relationship Id="rId95" Type="http://schemas.openxmlformats.org/officeDocument/2006/relationships/customXml" Target="../ink/ink48.xml"/><Relationship Id="rId160" Type="http://schemas.openxmlformats.org/officeDocument/2006/relationships/image" Target="../media/image76.png"/><Relationship Id="rId216" Type="http://schemas.openxmlformats.org/officeDocument/2006/relationships/image" Target="../media/image104.png"/><Relationship Id="rId423" Type="http://schemas.openxmlformats.org/officeDocument/2006/relationships/image" Target="../media/image207.png"/><Relationship Id="rId258" Type="http://schemas.openxmlformats.org/officeDocument/2006/relationships/image" Target="../media/image125.png"/><Relationship Id="rId465" Type="http://schemas.openxmlformats.org/officeDocument/2006/relationships/image" Target="../media/image228.png"/><Relationship Id="rId630" Type="http://schemas.openxmlformats.org/officeDocument/2006/relationships/customXml" Target="../ink/ink320.xml"/><Relationship Id="rId672" Type="http://schemas.openxmlformats.org/officeDocument/2006/relationships/image" Target="../media/image327.png"/><Relationship Id="rId728" Type="http://schemas.openxmlformats.org/officeDocument/2006/relationships/image" Target="../media/image355.png"/><Relationship Id="rId22" Type="http://schemas.openxmlformats.org/officeDocument/2006/relationships/customXml" Target="../ink/ink10.xml"/><Relationship Id="rId64" Type="http://schemas.openxmlformats.org/officeDocument/2006/relationships/customXml" Target="../ink/ink31.xml"/><Relationship Id="rId118" Type="http://schemas.openxmlformats.org/officeDocument/2006/relationships/image" Target="../media/image55.png"/><Relationship Id="rId325" Type="http://schemas.openxmlformats.org/officeDocument/2006/relationships/customXml" Target="../ink/ink164.xml"/><Relationship Id="rId367" Type="http://schemas.openxmlformats.org/officeDocument/2006/relationships/customXml" Target="../ink/ink185.xml"/><Relationship Id="rId532" Type="http://schemas.openxmlformats.org/officeDocument/2006/relationships/image" Target="../media/image259.png"/><Relationship Id="rId574" Type="http://schemas.openxmlformats.org/officeDocument/2006/relationships/image" Target="../media/image280.png"/><Relationship Id="rId171" Type="http://schemas.openxmlformats.org/officeDocument/2006/relationships/customXml" Target="../ink/ink87.xml"/><Relationship Id="rId227" Type="http://schemas.openxmlformats.org/officeDocument/2006/relationships/customXml" Target="../ink/ink115.xml"/><Relationship Id="rId781" Type="http://schemas.openxmlformats.org/officeDocument/2006/relationships/customXml" Target="../ink/ink398.xml"/><Relationship Id="rId269" Type="http://schemas.openxmlformats.org/officeDocument/2006/relationships/customXml" Target="../ink/ink136.xml"/><Relationship Id="rId434" Type="http://schemas.openxmlformats.org/officeDocument/2006/relationships/customXml" Target="../ink/ink219.xml"/><Relationship Id="rId476" Type="http://schemas.openxmlformats.org/officeDocument/2006/relationships/customXml" Target="../ink/ink240.xml"/><Relationship Id="rId641" Type="http://schemas.openxmlformats.org/officeDocument/2006/relationships/customXml" Target="../ink/ink326.xml"/><Relationship Id="rId683" Type="http://schemas.openxmlformats.org/officeDocument/2006/relationships/customXml" Target="../ink/ink347.xml"/><Relationship Id="rId739" Type="http://schemas.openxmlformats.org/officeDocument/2006/relationships/customXml" Target="../ink/ink375.xml"/><Relationship Id="rId33" Type="http://schemas.openxmlformats.org/officeDocument/2006/relationships/image" Target="../media/image15.png"/><Relationship Id="rId129" Type="http://schemas.openxmlformats.org/officeDocument/2006/relationships/customXml" Target="../ink/ink66.xml"/><Relationship Id="rId280" Type="http://schemas.openxmlformats.org/officeDocument/2006/relationships/image" Target="../media/image136.png"/><Relationship Id="rId336" Type="http://schemas.openxmlformats.org/officeDocument/2006/relationships/image" Target="../media/image164.png"/><Relationship Id="rId501" Type="http://schemas.openxmlformats.org/officeDocument/2006/relationships/customXml" Target="../ink/ink254.xml"/><Relationship Id="rId543" Type="http://schemas.openxmlformats.org/officeDocument/2006/relationships/customXml" Target="../ink/ink275.xml"/><Relationship Id="rId75" Type="http://schemas.openxmlformats.org/officeDocument/2006/relationships/image" Target="../media/image36.png"/><Relationship Id="rId140" Type="http://schemas.openxmlformats.org/officeDocument/2006/relationships/image" Target="../media/image66.png"/><Relationship Id="rId182" Type="http://schemas.openxmlformats.org/officeDocument/2006/relationships/image" Target="../media/image87.png"/><Relationship Id="rId378" Type="http://schemas.openxmlformats.org/officeDocument/2006/relationships/image" Target="../media/image185.png"/><Relationship Id="rId403" Type="http://schemas.openxmlformats.org/officeDocument/2006/relationships/customXml" Target="../ink/ink203.xml"/><Relationship Id="rId585" Type="http://schemas.openxmlformats.org/officeDocument/2006/relationships/customXml" Target="../ink/ink296.xml"/><Relationship Id="rId750" Type="http://schemas.openxmlformats.org/officeDocument/2006/relationships/customXml" Target="../ink/ink381.xml"/><Relationship Id="rId6" Type="http://schemas.openxmlformats.org/officeDocument/2006/relationships/customXml" Target="../ink/ink2.xml"/><Relationship Id="rId238" Type="http://schemas.openxmlformats.org/officeDocument/2006/relationships/image" Target="../media/image115.png"/><Relationship Id="rId445" Type="http://schemas.openxmlformats.org/officeDocument/2006/relationships/image" Target="../media/image218.png"/><Relationship Id="rId487" Type="http://schemas.openxmlformats.org/officeDocument/2006/relationships/image" Target="../media/image238.png"/><Relationship Id="rId610" Type="http://schemas.openxmlformats.org/officeDocument/2006/relationships/customXml" Target="../ink/ink309.xml"/><Relationship Id="rId652" Type="http://schemas.openxmlformats.org/officeDocument/2006/relationships/image" Target="../media/image317.png"/><Relationship Id="rId694" Type="http://schemas.openxmlformats.org/officeDocument/2006/relationships/image" Target="../media/image338.png"/><Relationship Id="rId708" Type="http://schemas.openxmlformats.org/officeDocument/2006/relationships/image" Target="../media/image345.png"/><Relationship Id="rId291" Type="http://schemas.openxmlformats.org/officeDocument/2006/relationships/customXml" Target="../ink/ink147.xml"/><Relationship Id="rId305" Type="http://schemas.openxmlformats.org/officeDocument/2006/relationships/customXml" Target="../ink/ink154.xml"/><Relationship Id="rId347" Type="http://schemas.openxmlformats.org/officeDocument/2006/relationships/customXml" Target="../ink/ink175.xml"/><Relationship Id="rId512" Type="http://schemas.openxmlformats.org/officeDocument/2006/relationships/image" Target="../media/image249.png"/><Relationship Id="rId44" Type="http://schemas.openxmlformats.org/officeDocument/2006/relationships/customXml" Target="../ink/ink21.xml"/><Relationship Id="rId86" Type="http://schemas.openxmlformats.org/officeDocument/2006/relationships/customXml" Target="../ink/ink42.xml"/><Relationship Id="rId151" Type="http://schemas.openxmlformats.org/officeDocument/2006/relationships/customXml" Target="../ink/ink77.xml"/><Relationship Id="rId389" Type="http://schemas.openxmlformats.org/officeDocument/2006/relationships/customXml" Target="../ink/ink196.xml"/><Relationship Id="rId554" Type="http://schemas.openxmlformats.org/officeDocument/2006/relationships/image" Target="../media/image270.png"/><Relationship Id="rId596" Type="http://schemas.openxmlformats.org/officeDocument/2006/relationships/image" Target="../media/image291.png"/><Relationship Id="rId761" Type="http://schemas.openxmlformats.org/officeDocument/2006/relationships/customXml" Target="../ink/ink387.xml"/><Relationship Id="rId193" Type="http://schemas.openxmlformats.org/officeDocument/2006/relationships/customXml" Target="../ink/ink98.xml"/><Relationship Id="rId207" Type="http://schemas.openxmlformats.org/officeDocument/2006/relationships/customXml" Target="../ink/ink105.xml"/><Relationship Id="rId249" Type="http://schemas.openxmlformats.org/officeDocument/2006/relationships/customXml" Target="../ink/ink126.xml"/><Relationship Id="rId414" Type="http://schemas.openxmlformats.org/officeDocument/2006/relationships/customXml" Target="../ink/ink209.xml"/><Relationship Id="rId456" Type="http://schemas.openxmlformats.org/officeDocument/2006/relationships/customXml" Target="../ink/ink230.xml"/><Relationship Id="rId498" Type="http://schemas.openxmlformats.org/officeDocument/2006/relationships/image" Target="../media/image242.png"/><Relationship Id="rId621" Type="http://schemas.openxmlformats.org/officeDocument/2006/relationships/image" Target="../media/image302.png"/><Relationship Id="rId663" Type="http://schemas.openxmlformats.org/officeDocument/2006/relationships/customXml" Target="../ink/ink337.xml"/><Relationship Id="rId13" Type="http://schemas.openxmlformats.org/officeDocument/2006/relationships/image" Target="../media/image5.png"/><Relationship Id="rId109" Type="http://schemas.openxmlformats.org/officeDocument/2006/relationships/customXml" Target="../ink/ink56.xml"/><Relationship Id="rId260" Type="http://schemas.openxmlformats.org/officeDocument/2006/relationships/image" Target="../media/image126.png"/><Relationship Id="rId316" Type="http://schemas.openxmlformats.org/officeDocument/2006/relationships/image" Target="../media/image154.png"/><Relationship Id="rId523" Type="http://schemas.openxmlformats.org/officeDocument/2006/relationships/customXml" Target="../ink/ink265.xml"/><Relationship Id="rId719" Type="http://schemas.openxmlformats.org/officeDocument/2006/relationships/customXml" Target="../ink/ink365.xml"/><Relationship Id="rId55" Type="http://schemas.openxmlformats.org/officeDocument/2006/relationships/image" Target="../media/image26.png"/><Relationship Id="rId97" Type="http://schemas.openxmlformats.org/officeDocument/2006/relationships/image" Target="../media/image45.png"/><Relationship Id="rId120" Type="http://schemas.openxmlformats.org/officeDocument/2006/relationships/image" Target="../media/image56.png"/><Relationship Id="rId358" Type="http://schemas.openxmlformats.org/officeDocument/2006/relationships/image" Target="../media/image175.png"/><Relationship Id="rId565" Type="http://schemas.openxmlformats.org/officeDocument/2006/relationships/customXml" Target="../ink/ink286.xml"/><Relationship Id="rId730" Type="http://schemas.openxmlformats.org/officeDocument/2006/relationships/image" Target="../media/image356.png"/><Relationship Id="rId772" Type="http://schemas.openxmlformats.org/officeDocument/2006/relationships/image" Target="../media/image376.png"/><Relationship Id="rId162" Type="http://schemas.openxmlformats.org/officeDocument/2006/relationships/image" Target="../media/image77.png"/><Relationship Id="rId218" Type="http://schemas.openxmlformats.org/officeDocument/2006/relationships/image" Target="../media/image105.png"/><Relationship Id="rId425" Type="http://schemas.openxmlformats.org/officeDocument/2006/relationships/image" Target="../media/image208.png"/><Relationship Id="rId467" Type="http://schemas.openxmlformats.org/officeDocument/2006/relationships/image" Target="../media/image229.png"/><Relationship Id="rId632" Type="http://schemas.openxmlformats.org/officeDocument/2006/relationships/customXml" Target="../ink/ink321.xml"/><Relationship Id="rId271" Type="http://schemas.openxmlformats.org/officeDocument/2006/relationships/customXml" Target="../ink/ink137.xml"/><Relationship Id="rId674" Type="http://schemas.openxmlformats.org/officeDocument/2006/relationships/image" Target="../media/image328.png"/><Relationship Id="rId24" Type="http://schemas.openxmlformats.org/officeDocument/2006/relationships/customXml" Target="../ink/ink11.xml"/><Relationship Id="rId66" Type="http://schemas.openxmlformats.org/officeDocument/2006/relationships/customXml" Target="../ink/ink32.xml"/><Relationship Id="rId131" Type="http://schemas.openxmlformats.org/officeDocument/2006/relationships/customXml" Target="../ink/ink67.xml"/><Relationship Id="rId327" Type="http://schemas.openxmlformats.org/officeDocument/2006/relationships/customXml" Target="../ink/ink165.xml"/><Relationship Id="rId369" Type="http://schemas.openxmlformats.org/officeDocument/2006/relationships/customXml" Target="../ink/ink186.xml"/><Relationship Id="rId534" Type="http://schemas.openxmlformats.org/officeDocument/2006/relationships/image" Target="../media/image260.png"/><Relationship Id="rId576" Type="http://schemas.openxmlformats.org/officeDocument/2006/relationships/image" Target="../media/image281.png"/><Relationship Id="rId741" Type="http://schemas.openxmlformats.org/officeDocument/2006/relationships/customXml" Target="../ink/ink376.xml"/><Relationship Id="rId173" Type="http://schemas.openxmlformats.org/officeDocument/2006/relationships/customXml" Target="../ink/ink88.xml"/><Relationship Id="rId229" Type="http://schemas.openxmlformats.org/officeDocument/2006/relationships/customXml" Target="../ink/ink116.xml"/><Relationship Id="rId380" Type="http://schemas.openxmlformats.org/officeDocument/2006/relationships/image" Target="../media/image186.png"/><Relationship Id="rId436" Type="http://schemas.openxmlformats.org/officeDocument/2006/relationships/customXml" Target="../ink/ink220.xml"/><Relationship Id="rId601" Type="http://schemas.openxmlformats.org/officeDocument/2006/relationships/image" Target="../media/image293.png"/><Relationship Id="rId643" Type="http://schemas.openxmlformats.org/officeDocument/2006/relationships/customXml" Target="../ink/ink327.xml"/><Relationship Id="rId240" Type="http://schemas.openxmlformats.org/officeDocument/2006/relationships/image" Target="../media/image116.png"/><Relationship Id="rId478" Type="http://schemas.openxmlformats.org/officeDocument/2006/relationships/customXml" Target="../ink/ink241.xml"/><Relationship Id="rId685" Type="http://schemas.openxmlformats.org/officeDocument/2006/relationships/customXml" Target="../ink/ink348.xml"/><Relationship Id="rId35" Type="http://schemas.openxmlformats.org/officeDocument/2006/relationships/image" Target="../media/image16.png"/><Relationship Id="rId77" Type="http://schemas.openxmlformats.org/officeDocument/2006/relationships/image" Target="../media/image37.png"/><Relationship Id="rId100" Type="http://schemas.openxmlformats.org/officeDocument/2006/relationships/customXml" Target="../ink/ink51.xml"/><Relationship Id="rId282" Type="http://schemas.openxmlformats.org/officeDocument/2006/relationships/image" Target="../media/image137.png"/><Relationship Id="rId338" Type="http://schemas.openxmlformats.org/officeDocument/2006/relationships/image" Target="../media/image165.png"/><Relationship Id="rId503" Type="http://schemas.openxmlformats.org/officeDocument/2006/relationships/customXml" Target="../ink/ink255.xml"/><Relationship Id="rId545" Type="http://schemas.openxmlformats.org/officeDocument/2006/relationships/customXml" Target="../ink/ink276.xml"/><Relationship Id="rId587" Type="http://schemas.openxmlformats.org/officeDocument/2006/relationships/customXml" Target="../ink/ink297.xml"/><Relationship Id="rId710" Type="http://schemas.openxmlformats.org/officeDocument/2006/relationships/image" Target="../media/image346.png"/><Relationship Id="rId752" Type="http://schemas.openxmlformats.org/officeDocument/2006/relationships/customXml" Target="../ink/ink382.xml"/><Relationship Id="rId8" Type="http://schemas.openxmlformats.org/officeDocument/2006/relationships/customXml" Target="../ink/ink3.xml"/><Relationship Id="rId142" Type="http://schemas.openxmlformats.org/officeDocument/2006/relationships/image" Target="../media/image67.png"/><Relationship Id="rId184" Type="http://schemas.openxmlformats.org/officeDocument/2006/relationships/image" Target="../media/image88.png"/><Relationship Id="rId391" Type="http://schemas.openxmlformats.org/officeDocument/2006/relationships/customXml" Target="../ink/ink197.xml"/><Relationship Id="rId405" Type="http://schemas.openxmlformats.org/officeDocument/2006/relationships/image" Target="../media/image198.png"/><Relationship Id="rId447" Type="http://schemas.openxmlformats.org/officeDocument/2006/relationships/image" Target="../media/image219.png"/><Relationship Id="rId612" Type="http://schemas.openxmlformats.org/officeDocument/2006/relationships/customXml" Target="../ink/ink310.xml"/><Relationship Id="rId251" Type="http://schemas.openxmlformats.org/officeDocument/2006/relationships/customXml" Target="../ink/ink127.xml"/><Relationship Id="rId489" Type="http://schemas.openxmlformats.org/officeDocument/2006/relationships/image" Target="../media/image239.png"/><Relationship Id="rId654" Type="http://schemas.openxmlformats.org/officeDocument/2006/relationships/image" Target="../media/image318.png"/><Relationship Id="rId696" Type="http://schemas.openxmlformats.org/officeDocument/2006/relationships/image" Target="../media/image339.png"/><Relationship Id="rId46" Type="http://schemas.openxmlformats.org/officeDocument/2006/relationships/customXml" Target="../ink/ink22.xml"/><Relationship Id="rId293" Type="http://schemas.openxmlformats.org/officeDocument/2006/relationships/customXml" Target="../ink/ink148.xml"/><Relationship Id="rId307" Type="http://schemas.openxmlformats.org/officeDocument/2006/relationships/customXml" Target="../ink/ink155.xml"/><Relationship Id="rId349" Type="http://schemas.openxmlformats.org/officeDocument/2006/relationships/customXml" Target="../ink/ink176.xml"/><Relationship Id="rId514" Type="http://schemas.openxmlformats.org/officeDocument/2006/relationships/image" Target="../media/image250.png"/><Relationship Id="rId556" Type="http://schemas.openxmlformats.org/officeDocument/2006/relationships/image" Target="../media/image271.png"/><Relationship Id="rId721" Type="http://schemas.openxmlformats.org/officeDocument/2006/relationships/customXml" Target="../ink/ink366.xml"/><Relationship Id="rId763" Type="http://schemas.openxmlformats.org/officeDocument/2006/relationships/customXml" Target="../ink/ink388.xml"/><Relationship Id="rId88" Type="http://schemas.openxmlformats.org/officeDocument/2006/relationships/customXml" Target="../ink/ink43.xml"/><Relationship Id="rId111" Type="http://schemas.openxmlformats.org/officeDocument/2006/relationships/customXml" Target="../ink/ink57.xml"/><Relationship Id="rId153" Type="http://schemas.openxmlformats.org/officeDocument/2006/relationships/customXml" Target="../ink/ink78.xml"/><Relationship Id="rId195" Type="http://schemas.openxmlformats.org/officeDocument/2006/relationships/customXml" Target="../ink/ink99.xml"/><Relationship Id="rId209" Type="http://schemas.openxmlformats.org/officeDocument/2006/relationships/customXml" Target="../ink/ink106.xml"/><Relationship Id="rId360" Type="http://schemas.openxmlformats.org/officeDocument/2006/relationships/image" Target="../media/image176.png"/><Relationship Id="rId416" Type="http://schemas.openxmlformats.org/officeDocument/2006/relationships/customXml" Target="../ink/ink210.xml"/><Relationship Id="rId598" Type="http://schemas.openxmlformats.org/officeDocument/2006/relationships/image" Target="../media/image292.png"/><Relationship Id="rId220" Type="http://schemas.openxmlformats.org/officeDocument/2006/relationships/image" Target="../media/image106.png"/><Relationship Id="rId458" Type="http://schemas.openxmlformats.org/officeDocument/2006/relationships/customXml" Target="../ink/ink231.xml"/><Relationship Id="rId623" Type="http://schemas.openxmlformats.org/officeDocument/2006/relationships/image" Target="../media/image303.png"/><Relationship Id="rId665" Type="http://schemas.openxmlformats.org/officeDocument/2006/relationships/customXml" Target="../ink/ink338.xml"/><Relationship Id="rId15" Type="http://schemas.openxmlformats.org/officeDocument/2006/relationships/image" Target="../media/image6.png"/><Relationship Id="rId57" Type="http://schemas.openxmlformats.org/officeDocument/2006/relationships/image" Target="../media/image27.png"/><Relationship Id="rId262" Type="http://schemas.openxmlformats.org/officeDocument/2006/relationships/image" Target="../media/image127.png"/><Relationship Id="rId318" Type="http://schemas.openxmlformats.org/officeDocument/2006/relationships/image" Target="../media/image155.png"/><Relationship Id="rId525" Type="http://schemas.openxmlformats.org/officeDocument/2006/relationships/customXml" Target="../ink/ink266.xml"/><Relationship Id="rId567" Type="http://schemas.openxmlformats.org/officeDocument/2006/relationships/customXml" Target="../ink/ink287.xml"/><Relationship Id="rId732" Type="http://schemas.openxmlformats.org/officeDocument/2006/relationships/image" Target="../media/image357.png"/><Relationship Id="rId99" Type="http://schemas.openxmlformats.org/officeDocument/2006/relationships/image" Target="../media/image46.png"/><Relationship Id="rId122" Type="http://schemas.openxmlformats.org/officeDocument/2006/relationships/image" Target="../media/image57.png"/><Relationship Id="rId164" Type="http://schemas.openxmlformats.org/officeDocument/2006/relationships/image" Target="../media/image78.png"/><Relationship Id="rId371" Type="http://schemas.openxmlformats.org/officeDocument/2006/relationships/customXml" Target="../ink/ink187.xml"/><Relationship Id="rId774" Type="http://schemas.openxmlformats.org/officeDocument/2006/relationships/image" Target="../media/image377.png"/><Relationship Id="rId427" Type="http://schemas.openxmlformats.org/officeDocument/2006/relationships/image" Target="../media/image209.png"/><Relationship Id="rId469" Type="http://schemas.openxmlformats.org/officeDocument/2006/relationships/image" Target="../media/image230.png"/><Relationship Id="rId634" Type="http://schemas.openxmlformats.org/officeDocument/2006/relationships/customXml" Target="../ink/ink322.xml"/><Relationship Id="rId676" Type="http://schemas.openxmlformats.org/officeDocument/2006/relationships/image" Target="../media/image329.png"/><Relationship Id="rId26" Type="http://schemas.openxmlformats.org/officeDocument/2006/relationships/customXml" Target="../ink/ink12.xml"/><Relationship Id="rId231" Type="http://schemas.openxmlformats.org/officeDocument/2006/relationships/customXml" Target="../ink/ink117.xml"/><Relationship Id="rId273" Type="http://schemas.openxmlformats.org/officeDocument/2006/relationships/customXml" Target="../ink/ink138.xml"/><Relationship Id="rId329" Type="http://schemas.openxmlformats.org/officeDocument/2006/relationships/customXml" Target="../ink/ink166.xml"/><Relationship Id="rId480" Type="http://schemas.openxmlformats.org/officeDocument/2006/relationships/customXml" Target="../ink/ink242.xml"/><Relationship Id="rId536" Type="http://schemas.openxmlformats.org/officeDocument/2006/relationships/image" Target="../media/image261.png"/><Relationship Id="rId701" Type="http://schemas.openxmlformats.org/officeDocument/2006/relationships/customXml" Target="../ink/ink356.xml"/><Relationship Id="rId68" Type="http://schemas.openxmlformats.org/officeDocument/2006/relationships/customXml" Target="../ink/ink33.xml"/><Relationship Id="rId133" Type="http://schemas.openxmlformats.org/officeDocument/2006/relationships/customXml" Target="../ink/ink68.xml"/><Relationship Id="rId175" Type="http://schemas.openxmlformats.org/officeDocument/2006/relationships/customXml" Target="../ink/ink89.xml"/><Relationship Id="rId340" Type="http://schemas.openxmlformats.org/officeDocument/2006/relationships/image" Target="../media/image166.png"/><Relationship Id="rId578" Type="http://schemas.openxmlformats.org/officeDocument/2006/relationships/image" Target="../media/image282.png"/><Relationship Id="rId743" Type="http://schemas.openxmlformats.org/officeDocument/2006/relationships/customXml" Target="../ink/ink377.xml"/><Relationship Id="rId200" Type="http://schemas.openxmlformats.org/officeDocument/2006/relationships/image" Target="../media/image96.png"/><Relationship Id="rId382" Type="http://schemas.openxmlformats.org/officeDocument/2006/relationships/image" Target="../media/image187.png"/><Relationship Id="rId438" Type="http://schemas.openxmlformats.org/officeDocument/2006/relationships/customXml" Target="../ink/ink221.xml"/><Relationship Id="rId603" Type="http://schemas.openxmlformats.org/officeDocument/2006/relationships/image" Target="../media/image294.png"/><Relationship Id="rId645" Type="http://schemas.openxmlformats.org/officeDocument/2006/relationships/customXml" Target="../ink/ink328.xml"/><Relationship Id="rId687" Type="http://schemas.openxmlformats.org/officeDocument/2006/relationships/customXml" Target="../ink/ink349.xml"/><Relationship Id="rId242" Type="http://schemas.openxmlformats.org/officeDocument/2006/relationships/image" Target="../media/image117.png"/><Relationship Id="rId284" Type="http://schemas.openxmlformats.org/officeDocument/2006/relationships/image" Target="../media/image138.png"/><Relationship Id="rId491" Type="http://schemas.openxmlformats.org/officeDocument/2006/relationships/image" Target="../media/image240.png"/><Relationship Id="rId505" Type="http://schemas.openxmlformats.org/officeDocument/2006/relationships/customXml" Target="../ink/ink256.xml"/><Relationship Id="rId712" Type="http://schemas.openxmlformats.org/officeDocument/2006/relationships/image" Target="../media/image347.png"/><Relationship Id="rId37" Type="http://schemas.openxmlformats.org/officeDocument/2006/relationships/image" Target="../media/image17.png"/><Relationship Id="rId79" Type="http://schemas.openxmlformats.org/officeDocument/2006/relationships/image" Target="../media/image38.png"/><Relationship Id="rId102" Type="http://schemas.openxmlformats.org/officeDocument/2006/relationships/customXml" Target="../ink/ink52.xml"/><Relationship Id="rId144" Type="http://schemas.openxmlformats.org/officeDocument/2006/relationships/image" Target="../media/image68.png"/><Relationship Id="rId547" Type="http://schemas.openxmlformats.org/officeDocument/2006/relationships/customXml" Target="../ink/ink277.xml"/><Relationship Id="rId589" Type="http://schemas.openxmlformats.org/officeDocument/2006/relationships/customXml" Target="../ink/ink298.xml"/><Relationship Id="rId754" Type="http://schemas.openxmlformats.org/officeDocument/2006/relationships/customXml" Target="../ink/ink383.xml"/><Relationship Id="rId90" Type="http://schemas.openxmlformats.org/officeDocument/2006/relationships/customXml" Target="../ink/ink44.xml"/><Relationship Id="rId186" Type="http://schemas.openxmlformats.org/officeDocument/2006/relationships/image" Target="../media/image89.png"/><Relationship Id="rId351" Type="http://schemas.openxmlformats.org/officeDocument/2006/relationships/customXml" Target="../ink/ink177.xml"/><Relationship Id="rId393" Type="http://schemas.openxmlformats.org/officeDocument/2006/relationships/customXml" Target="../ink/ink198.xml"/><Relationship Id="rId407" Type="http://schemas.openxmlformats.org/officeDocument/2006/relationships/image" Target="../media/image199.png"/><Relationship Id="rId449" Type="http://schemas.openxmlformats.org/officeDocument/2006/relationships/image" Target="../media/image220.png"/><Relationship Id="rId614" Type="http://schemas.openxmlformats.org/officeDocument/2006/relationships/customXml" Target="../ink/ink311.xml"/><Relationship Id="rId656" Type="http://schemas.openxmlformats.org/officeDocument/2006/relationships/image" Target="../media/image319.png"/><Relationship Id="rId211" Type="http://schemas.openxmlformats.org/officeDocument/2006/relationships/customXml" Target="../ink/ink107.xml"/><Relationship Id="rId253" Type="http://schemas.openxmlformats.org/officeDocument/2006/relationships/customXml" Target="../ink/ink128.xml"/><Relationship Id="rId295" Type="http://schemas.openxmlformats.org/officeDocument/2006/relationships/customXml" Target="../ink/ink149.xml"/><Relationship Id="rId309" Type="http://schemas.openxmlformats.org/officeDocument/2006/relationships/customXml" Target="../ink/ink156.xml"/><Relationship Id="rId460" Type="http://schemas.openxmlformats.org/officeDocument/2006/relationships/customXml" Target="../ink/ink232.xml"/><Relationship Id="rId516" Type="http://schemas.openxmlformats.org/officeDocument/2006/relationships/image" Target="../media/image251.png"/><Relationship Id="rId698" Type="http://schemas.openxmlformats.org/officeDocument/2006/relationships/image" Target="../media/image340.png"/><Relationship Id="rId48" Type="http://schemas.openxmlformats.org/officeDocument/2006/relationships/customXml" Target="../ink/ink23.xml"/><Relationship Id="rId113" Type="http://schemas.openxmlformats.org/officeDocument/2006/relationships/customXml" Target="../ink/ink58.xml"/><Relationship Id="rId320" Type="http://schemas.openxmlformats.org/officeDocument/2006/relationships/image" Target="../media/image156.png"/><Relationship Id="rId558" Type="http://schemas.openxmlformats.org/officeDocument/2006/relationships/image" Target="../media/image272.png"/><Relationship Id="rId723" Type="http://schemas.openxmlformats.org/officeDocument/2006/relationships/customXml" Target="../ink/ink367.xml"/><Relationship Id="rId765" Type="http://schemas.openxmlformats.org/officeDocument/2006/relationships/customXml" Target="../ink/ink389.xml"/><Relationship Id="rId155" Type="http://schemas.openxmlformats.org/officeDocument/2006/relationships/customXml" Target="../ink/ink79.xml"/><Relationship Id="rId197" Type="http://schemas.openxmlformats.org/officeDocument/2006/relationships/customXml" Target="../ink/ink100.xml"/><Relationship Id="rId362" Type="http://schemas.openxmlformats.org/officeDocument/2006/relationships/image" Target="../media/image177.png"/><Relationship Id="rId418" Type="http://schemas.openxmlformats.org/officeDocument/2006/relationships/customXml" Target="../ink/ink211.xml"/><Relationship Id="rId625" Type="http://schemas.openxmlformats.org/officeDocument/2006/relationships/image" Target="../media/image304.png"/><Relationship Id="rId222" Type="http://schemas.openxmlformats.org/officeDocument/2006/relationships/image" Target="../media/image107.png"/><Relationship Id="rId264" Type="http://schemas.openxmlformats.org/officeDocument/2006/relationships/image" Target="../media/image128.png"/><Relationship Id="rId471" Type="http://schemas.openxmlformats.org/officeDocument/2006/relationships/image" Target="../media/image231.png"/><Relationship Id="rId667" Type="http://schemas.openxmlformats.org/officeDocument/2006/relationships/customXml" Target="../ink/ink339.xml"/><Relationship Id="rId17" Type="http://schemas.openxmlformats.org/officeDocument/2006/relationships/image" Target="../media/image7.png"/><Relationship Id="rId59" Type="http://schemas.openxmlformats.org/officeDocument/2006/relationships/image" Target="../media/image28.png"/><Relationship Id="rId124" Type="http://schemas.openxmlformats.org/officeDocument/2006/relationships/image" Target="../media/image58.png"/><Relationship Id="rId527" Type="http://schemas.openxmlformats.org/officeDocument/2006/relationships/customXml" Target="../ink/ink267.xml"/><Relationship Id="rId569" Type="http://schemas.openxmlformats.org/officeDocument/2006/relationships/customXml" Target="../ink/ink288.xml"/><Relationship Id="rId734" Type="http://schemas.openxmlformats.org/officeDocument/2006/relationships/image" Target="../media/image358.png"/><Relationship Id="rId776" Type="http://schemas.openxmlformats.org/officeDocument/2006/relationships/image" Target="../media/image378.png"/><Relationship Id="rId70" Type="http://schemas.openxmlformats.org/officeDocument/2006/relationships/customXml" Target="../ink/ink34.xml"/><Relationship Id="rId166" Type="http://schemas.openxmlformats.org/officeDocument/2006/relationships/image" Target="../media/image79.png"/><Relationship Id="rId331" Type="http://schemas.openxmlformats.org/officeDocument/2006/relationships/customXml" Target="../ink/ink167.xml"/><Relationship Id="rId373" Type="http://schemas.openxmlformats.org/officeDocument/2006/relationships/customXml" Target="../ink/ink188.xml"/><Relationship Id="rId429" Type="http://schemas.openxmlformats.org/officeDocument/2006/relationships/image" Target="../media/image210.png"/><Relationship Id="rId580" Type="http://schemas.openxmlformats.org/officeDocument/2006/relationships/image" Target="../media/image283.png"/><Relationship Id="rId636" Type="http://schemas.openxmlformats.org/officeDocument/2006/relationships/customXml" Target="../ink/ink323.xml"/><Relationship Id="rId1" Type="http://schemas.openxmlformats.org/officeDocument/2006/relationships/slideLayout" Target="../slideLayouts/slideLayout1.xml"/><Relationship Id="rId233" Type="http://schemas.openxmlformats.org/officeDocument/2006/relationships/customXml" Target="../ink/ink118.xml"/><Relationship Id="rId440" Type="http://schemas.openxmlformats.org/officeDocument/2006/relationships/customXml" Target="../ink/ink222.xml"/><Relationship Id="rId678" Type="http://schemas.openxmlformats.org/officeDocument/2006/relationships/image" Target="../media/image330.png"/><Relationship Id="rId28" Type="http://schemas.openxmlformats.org/officeDocument/2006/relationships/customXml" Target="../ink/ink13.xml"/><Relationship Id="rId275" Type="http://schemas.openxmlformats.org/officeDocument/2006/relationships/customXml" Target="../ink/ink139.xml"/><Relationship Id="rId300" Type="http://schemas.openxmlformats.org/officeDocument/2006/relationships/image" Target="../media/image146.png"/><Relationship Id="rId482" Type="http://schemas.openxmlformats.org/officeDocument/2006/relationships/customXml" Target="../ink/ink243.xml"/><Relationship Id="rId538" Type="http://schemas.openxmlformats.org/officeDocument/2006/relationships/image" Target="../media/image262.png"/><Relationship Id="rId703" Type="http://schemas.openxmlformats.org/officeDocument/2006/relationships/customXml" Target="../ink/ink357.xml"/><Relationship Id="rId745" Type="http://schemas.openxmlformats.org/officeDocument/2006/relationships/customXml" Target="../ink/ink378.xml"/><Relationship Id="rId81" Type="http://schemas.openxmlformats.org/officeDocument/2006/relationships/image" Target="../media/image39.png"/><Relationship Id="rId135" Type="http://schemas.openxmlformats.org/officeDocument/2006/relationships/customXml" Target="../ink/ink69.xml"/><Relationship Id="rId177" Type="http://schemas.openxmlformats.org/officeDocument/2006/relationships/customXml" Target="../ink/ink90.xml"/><Relationship Id="rId342" Type="http://schemas.openxmlformats.org/officeDocument/2006/relationships/image" Target="../media/image167.png"/><Relationship Id="rId384" Type="http://schemas.openxmlformats.org/officeDocument/2006/relationships/image" Target="../media/image188.png"/><Relationship Id="rId591" Type="http://schemas.openxmlformats.org/officeDocument/2006/relationships/customXml" Target="../ink/ink299.xml"/><Relationship Id="rId605" Type="http://schemas.openxmlformats.org/officeDocument/2006/relationships/image" Target="../media/image295.png"/><Relationship Id="rId202" Type="http://schemas.openxmlformats.org/officeDocument/2006/relationships/image" Target="../media/image97.png"/><Relationship Id="rId244" Type="http://schemas.openxmlformats.org/officeDocument/2006/relationships/image" Target="../media/image118.png"/><Relationship Id="rId647" Type="http://schemas.openxmlformats.org/officeDocument/2006/relationships/customXml" Target="../ink/ink329.xml"/><Relationship Id="rId689" Type="http://schemas.openxmlformats.org/officeDocument/2006/relationships/customXml" Target="../ink/ink350.xml"/><Relationship Id="rId39" Type="http://schemas.openxmlformats.org/officeDocument/2006/relationships/image" Target="../media/image18.png"/><Relationship Id="rId286" Type="http://schemas.openxmlformats.org/officeDocument/2006/relationships/image" Target="../media/image139.png"/><Relationship Id="rId451" Type="http://schemas.openxmlformats.org/officeDocument/2006/relationships/image" Target="../media/image221.png"/><Relationship Id="rId493" Type="http://schemas.openxmlformats.org/officeDocument/2006/relationships/customXml" Target="../ink/ink249.xml"/><Relationship Id="rId507" Type="http://schemas.openxmlformats.org/officeDocument/2006/relationships/customXml" Target="../ink/ink257.xml"/><Relationship Id="rId549" Type="http://schemas.openxmlformats.org/officeDocument/2006/relationships/customXml" Target="../ink/ink278.xml"/><Relationship Id="rId714" Type="http://schemas.openxmlformats.org/officeDocument/2006/relationships/image" Target="../media/image348.png"/><Relationship Id="rId756" Type="http://schemas.openxmlformats.org/officeDocument/2006/relationships/customXml" Target="../ink/ink384.xml"/><Relationship Id="rId50" Type="http://schemas.openxmlformats.org/officeDocument/2006/relationships/customXml" Target="../ink/ink24.xml"/><Relationship Id="rId104" Type="http://schemas.openxmlformats.org/officeDocument/2006/relationships/customXml" Target="../ink/ink53.xml"/><Relationship Id="rId146" Type="http://schemas.openxmlformats.org/officeDocument/2006/relationships/image" Target="../media/image69.png"/><Relationship Id="rId188" Type="http://schemas.openxmlformats.org/officeDocument/2006/relationships/image" Target="../media/image90.png"/><Relationship Id="rId311" Type="http://schemas.openxmlformats.org/officeDocument/2006/relationships/customXml" Target="../ink/ink157.xml"/><Relationship Id="rId353" Type="http://schemas.openxmlformats.org/officeDocument/2006/relationships/customXml" Target="../ink/ink178.xml"/><Relationship Id="rId395" Type="http://schemas.openxmlformats.org/officeDocument/2006/relationships/customXml" Target="../ink/ink199.xml"/><Relationship Id="rId409" Type="http://schemas.openxmlformats.org/officeDocument/2006/relationships/image" Target="../media/image200.png"/><Relationship Id="rId560" Type="http://schemas.openxmlformats.org/officeDocument/2006/relationships/image" Target="../media/image273.png"/><Relationship Id="rId92" Type="http://schemas.openxmlformats.org/officeDocument/2006/relationships/customXml" Target="../ink/ink45.xml"/><Relationship Id="rId213" Type="http://schemas.openxmlformats.org/officeDocument/2006/relationships/customXml" Target="../ink/ink108.xml"/><Relationship Id="rId420" Type="http://schemas.openxmlformats.org/officeDocument/2006/relationships/customXml" Target="../ink/ink212.xml"/><Relationship Id="rId616" Type="http://schemas.openxmlformats.org/officeDocument/2006/relationships/image" Target="../media/image300.png"/><Relationship Id="rId658" Type="http://schemas.openxmlformats.org/officeDocument/2006/relationships/image" Target="../media/image320.png"/><Relationship Id="rId255" Type="http://schemas.openxmlformats.org/officeDocument/2006/relationships/customXml" Target="../ink/ink129.xml"/><Relationship Id="rId297" Type="http://schemas.openxmlformats.org/officeDocument/2006/relationships/customXml" Target="../ink/ink150.xml"/><Relationship Id="rId462" Type="http://schemas.openxmlformats.org/officeDocument/2006/relationships/customXml" Target="../ink/ink233.xml"/><Relationship Id="rId518" Type="http://schemas.openxmlformats.org/officeDocument/2006/relationships/image" Target="../media/image252.png"/><Relationship Id="rId725" Type="http://schemas.openxmlformats.org/officeDocument/2006/relationships/customXml" Target="../ink/ink368.xml"/><Relationship Id="rId115" Type="http://schemas.openxmlformats.org/officeDocument/2006/relationships/customXml" Target="../ink/ink59.xml"/><Relationship Id="rId157" Type="http://schemas.openxmlformats.org/officeDocument/2006/relationships/customXml" Target="../ink/ink80.xml"/><Relationship Id="rId322" Type="http://schemas.openxmlformats.org/officeDocument/2006/relationships/image" Target="../media/image157.png"/><Relationship Id="rId364" Type="http://schemas.openxmlformats.org/officeDocument/2006/relationships/image" Target="../media/image178.png"/><Relationship Id="rId767" Type="http://schemas.openxmlformats.org/officeDocument/2006/relationships/customXml" Target="../ink/ink390.xml"/><Relationship Id="rId61" Type="http://schemas.openxmlformats.org/officeDocument/2006/relationships/image" Target="../media/image29.png"/><Relationship Id="rId199" Type="http://schemas.openxmlformats.org/officeDocument/2006/relationships/customXml" Target="../ink/ink101.xml"/><Relationship Id="rId571" Type="http://schemas.openxmlformats.org/officeDocument/2006/relationships/customXml" Target="../ink/ink289.xml"/><Relationship Id="rId627" Type="http://schemas.openxmlformats.org/officeDocument/2006/relationships/image" Target="../media/image305.png"/><Relationship Id="rId669" Type="http://schemas.openxmlformats.org/officeDocument/2006/relationships/customXml" Target="../ink/ink340.xml"/><Relationship Id="rId19" Type="http://schemas.openxmlformats.org/officeDocument/2006/relationships/image" Target="../media/image8.png"/><Relationship Id="rId224" Type="http://schemas.openxmlformats.org/officeDocument/2006/relationships/image" Target="../media/image108.png"/><Relationship Id="rId266" Type="http://schemas.openxmlformats.org/officeDocument/2006/relationships/image" Target="../media/image129.png"/><Relationship Id="rId431" Type="http://schemas.openxmlformats.org/officeDocument/2006/relationships/image" Target="../media/image211.png"/><Relationship Id="rId473" Type="http://schemas.openxmlformats.org/officeDocument/2006/relationships/image" Target="../media/image2310.png"/><Relationship Id="rId529" Type="http://schemas.openxmlformats.org/officeDocument/2006/relationships/customXml" Target="../ink/ink268.xml"/><Relationship Id="rId680" Type="http://schemas.openxmlformats.org/officeDocument/2006/relationships/image" Target="../media/image331.png"/><Relationship Id="rId736" Type="http://schemas.openxmlformats.org/officeDocument/2006/relationships/image" Target="../media/image359.png"/><Relationship Id="rId30" Type="http://schemas.openxmlformats.org/officeDocument/2006/relationships/customXml" Target="../ink/ink14.xml"/><Relationship Id="rId126" Type="http://schemas.openxmlformats.org/officeDocument/2006/relationships/image" Target="../media/image59.png"/><Relationship Id="rId168" Type="http://schemas.openxmlformats.org/officeDocument/2006/relationships/image" Target="../media/image80.png"/><Relationship Id="rId333" Type="http://schemas.openxmlformats.org/officeDocument/2006/relationships/customXml" Target="../ink/ink168.xml"/><Relationship Id="rId540" Type="http://schemas.openxmlformats.org/officeDocument/2006/relationships/image" Target="../media/image263.png"/><Relationship Id="rId778" Type="http://schemas.openxmlformats.org/officeDocument/2006/relationships/image" Target="../media/image379.png"/><Relationship Id="rId72" Type="http://schemas.openxmlformats.org/officeDocument/2006/relationships/customXml" Target="../ink/ink35.xml"/><Relationship Id="rId375" Type="http://schemas.openxmlformats.org/officeDocument/2006/relationships/customXml" Target="../ink/ink189.xml"/><Relationship Id="rId582" Type="http://schemas.openxmlformats.org/officeDocument/2006/relationships/image" Target="../media/image284.png"/><Relationship Id="rId638" Type="http://schemas.openxmlformats.org/officeDocument/2006/relationships/image" Target="../media/image310.png"/><Relationship Id="rId3" Type="http://schemas.openxmlformats.org/officeDocument/2006/relationships/image" Target="../media/image1101.png"/><Relationship Id="rId235" Type="http://schemas.openxmlformats.org/officeDocument/2006/relationships/customXml" Target="../ink/ink119.xml"/><Relationship Id="rId277" Type="http://schemas.openxmlformats.org/officeDocument/2006/relationships/customXml" Target="../ink/ink140.xml"/><Relationship Id="rId400" Type="http://schemas.openxmlformats.org/officeDocument/2006/relationships/image" Target="../media/image196.png"/><Relationship Id="rId442" Type="http://schemas.openxmlformats.org/officeDocument/2006/relationships/customXml" Target="../ink/ink223.xml"/><Relationship Id="rId484" Type="http://schemas.openxmlformats.org/officeDocument/2006/relationships/customXml" Target="../ink/ink244.xml"/><Relationship Id="rId705" Type="http://schemas.openxmlformats.org/officeDocument/2006/relationships/customXml" Target="../ink/ink358.xml"/><Relationship Id="rId137" Type="http://schemas.openxmlformats.org/officeDocument/2006/relationships/customXml" Target="../ink/ink70.xml"/><Relationship Id="rId302" Type="http://schemas.openxmlformats.org/officeDocument/2006/relationships/image" Target="../media/image147.png"/><Relationship Id="rId344" Type="http://schemas.openxmlformats.org/officeDocument/2006/relationships/image" Target="../media/image168.png"/><Relationship Id="rId691" Type="http://schemas.openxmlformats.org/officeDocument/2006/relationships/customXml" Target="../ink/ink351.xml"/><Relationship Id="rId747" Type="http://schemas.openxmlformats.org/officeDocument/2006/relationships/image" Target="../media/image364.png"/><Relationship Id="rId41" Type="http://schemas.openxmlformats.org/officeDocument/2006/relationships/image" Target="../media/image19.png"/><Relationship Id="rId83" Type="http://schemas.openxmlformats.org/officeDocument/2006/relationships/image" Target="../media/image40.png"/><Relationship Id="rId179" Type="http://schemas.openxmlformats.org/officeDocument/2006/relationships/customXml" Target="../ink/ink91.xml"/><Relationship Id="rId386" Type="http://schemas.openxmlformats.org/officeDocument/2006/relationships/image" Target="../media/image189.png"/><Relationship Id="rId551" Type="http://schemas.openxmlformats.org/officeDocument/2006/relationships/customXml" Target="../ink/ink279.xml"/><Relationship Id="rId593" Type="http://schemas.openxmlformats.org/officeDocument/2006/relationships/customXml" Target="../ink/ink300.xml"/><Relationship Id="rId607" Type="http://schemas.openxmlformats.org/officeDocument/2006/relationships/image" Target="../media/image296.png"/><Relationship Id="rId649" Type="http://schemas.openxmlformats.org/officeDocument/2006/relationships/customXml" Target="../ink/ink330.xml"/><Relationship Id="rId190" Type="http://schemas.openxmlformats.org/officeDocument/2006/relationships/image" Target="../media/image91.png"/><Relationship Id="rId204" Type="http://schemas.openxmlformats.org/officeDocument/2006/relationships/image" Target="../media/image98.png"/><Relationship Id="rId246" Type="http://schemas.openxmlformats.org/officeDocument/2006/relationships/image" Target="../media/image119.png"/><Relationship Id="rId288" Type="http://schemas.openxmlformats.org/officeDocument/2006/relationships/image" Target="../media/image140.png"/><Relationship Id="rId411" Type="http://schemas.openxmlformats.org/officeDocument/2006/relationships/image" Target="../media/image201.png"/><Relationship Id="rId453" Type="http://schemas.openxmlformats.org/officeDocument/2006/relationships/image" Target="../media/image222.png"/><Relationship Id="rId509" Type="http://schemas.openxmlformats.org/officeDocument/2006/relationships/customXml" Target="../ink/ink258.xml"/><Relationship Id="rId660" Type="http://schemas.openxmlformats.org/officeDocument/2006/relationships/image" Target="../media/image321.png"/><Relationship Id="rId106" Type="http://schemas.openxmlformats.org/officeDocument/2006/relationships/customXml" Target="../ink/ink54.xml"/><Relationship Id="rId313" Type="http://schemas.openxmlformats.org/officeDocument/2006/relationships/customXml" Target="../ink/ink158.xml"/><Relationship Id="rId495" Type="http://schemas.openxmlformats.org/officeDocument/2006/relationships/customXml" Target="../ink/ink250.xml"/><Relationship Id="rId716" Type="http://schemas.openxmlformats.org/officeDocument/2006/relationships/image" Target="../media/image349.png"/><Relationship Id="rId758" Type="http://schemas.openxmlformats.org/officeDocument/2006/relationships/customXml" Target="../ink/ink385.xml"/><Relationship Id="rId10" Type="http://schemas.openxmlformats.org/officeDocument/2006/relationships/customXml" Target="../ink/ink4.xml"/><Relationship Id="rId52" Type="http://schemas.openxmlformats.org/officeDocument/2006/relationships/customXml" Target="../ink/ink25.xml"/><Relationship Id="rId94" Type="http://schemas.openxmlformats.org/officeDocument/2006/relationships/customXml" Target="../ink/ink47.xml"/><Relationship Id="rId148" Type="http://schemas.openxmlformats.org/officeDocument/2006/relationships/image" Target="../media/image70.png"/><Relationship Id="rId355" Type="http://schemas.openxmlformats.org/officeDocument/2006/relationships/customXml" Target="../ink/ink179.xml"/><Relationship Id="rId397" Type="http://schemas.openxmlformats.org/officeDocument/2006/relationships/customXml" Target="../ink/ink200.xml"/><Relationship Id="rId520" Type="http://schemas.openxmlformats.org/officeDocument/2006/relationships/image" Target="../media/image253.png"/><Relationship Id="rId562" Type="http://schemas.openxmlformats.org/officeDocument/2006/relationships/image" Target="../media/image274.png"/><Relationship Id="rId618" Type="http://schemas.openxmlformats.org/officeDocument/2006/relationships/customXml" Target="../ink/ink314.xml"/><Relationship Id="rId215" Type="http://schemas.openxmlformats.org/officeDocument/2006/relationships/customXml" Target="../ink/ink109.xml"/><Relationship Id="rId257" Type="http://schemas.openxmlformats.org/officeDocument/2006/relationships/customXml" Target="../ink/ink130.xml"/><Relationship Id="rId422" Type="http://schemas.openxmlformats.org/officeDocument/2006/relationships/customXml" Target="../ink/ink213.xml"/><Relationship Id="rId464" Type="http://schemas.openxmlformats.org/officeDocument/2006/relationships/customXml" Target="../ink/ink234.xml"/><Relationship Id="rId299" Type="http://schemas.openxmlformats.org/officeDocument/2006/relationships/customXml" Target="../ink/ink151.xml"/><Relationship Id="rId727" Type="http://schemas.openxmlformats.org/officeDocument/2006/relationships/customXml" Target="../ink/ink369.xml"/><Relationship Id="rId63" Type="http://schemas.openxmlformats.org/officeDocument/2006/relationships/image" Target="../media/image30.png"/><Relationship Id="rId159" Type="http://schemas.openxmlformats.org/officeDocument/2006/relationships/customXml" Target="../ink/ink81.xml"/><Relationship Id="rId366" Type="http://schemas.openxmlformats.org/officeDocument/2006/relationships/image" Target="../media/image179.png"/><Relationship Id="rId573" Type="http://schemas.openxmlformats.org/officeDocument/2006/relationships/customXml" Target="../ink/ink290.xml"/><Relationship Id="rId780" Type="http://schemas.openxmlformats.org/officeDocument/2006/relationships/customXml" Target="../ink/ink397.xml"/><Relationship Id="rId226" Type="http://schemas.openxmlformats.org/officeDocument/2006/relationships/image" Target="../media/image109.png"/><Relationship Id="rId433" Type="http://schemas.openxmlformats.org/officeDocument/2006/relationships/image" Target="../media/image212.png"/><Relationship Id="rId640" Type="http://schemas.openxmlformats.org/officeDocument/2006/relationships/image" Target="../media/image311.png"/><Relationship Id="rId738" Type="http://schemas.openxmlformats.org/officeDocument/2006/relationships/image" Target="../media/image360.png"/><Relationship Id="rId74" Type="http://schemas.openxmlformats.org/officeDocument/2006/relationships/customXml" Target="../ink/ink36.xml"/><Relationship Id="rId377" Type="http://schemas.openxmlformats.org/officeDocument/2006/relationships/customXml" Target="../ink/ink190.xml"/><Relationship Id="rId500" Type="http://schemas.openxmlformats.org/officeDocument/2006/relationships/image" Target="../media/image243.png"/><Relationship Id="rId584" Type="http://schemas.openxmlformats.org/officeDocument/2006/relationships/image" Target="../media/image285.png"/><Relationship Id="rId5" Type="http://schemas.openxmlformats.org/officeDocument/2006/relationships/image" Target="../media/image1100.png"/><Relationship Id="rId237" Type="http://schemas.openxmlformats.org/officeDocument/2006/relationships/customXml" Target="../ink/ink120.xml"/><Relationship Id="rId444" Type="http://schemas.openxmlformats.org/officeDocument/2006/relationships/customXml" Target="../ink/ink224.xml"/><Relationship Id="rId651" Type="http://schemas.openxmlformats.org/officeDocument/2006/relationships/customXml" Target="../ink/ink331.xml"/><Relationship Id="rId749" Type="http://schemas.openxmlformats.org/officeDocument/2006/relationships/image" Target="../media/image365.png"/><Relationship Id="rId290" Type="http://schemas.openxmlformats.org/officeDocument/2006/relationships/image" Target="../media/image141.png"/><Relationship Id="rId304" Type="http://schemas.openxmlformats.org/officeDocument/2006/relationships/image" Target="../media/image148.png"/><Relationship Id="rId388" Type="http://schemas.openxmlformats.org/officeDocument/2006/relationships/image" Target="../media/image190.png"/><Relationship Id="rId511" Type="http://schemas.openxmlformats.org/officeDocument/2006/relationships/customXml" Target="../ink/ink259.xml"/><Relationship Id="rId609" Type="http://schemas.openxmlformats.org/officeDocument/2006/relationships/image" Target="../media/image297.png"/><Relationship Id="rId85" Type="http://schemas.openxmlformats.org/officeDocument/2006/relationships/image" Target="../media/image41.png"/><Relationship Id="rId150" Type="http://schemas.openxmlformats.org/officeDocument/2006/relationships/image" Target="../media/image71.png"/><Relationship Id="rId595" Type="http://schemas.openxmlformats.org/officeDocument/2006/relationships/customXml" Target="../ink/ink301.xml"/><Relationship Id="rId248" Type="http://schemas.openxmlformats.org/officeDocument/2006/relationships/image" Target="../media/image120.png"/><Relationship Id="rId455" Type="http://schemas.openxmlformats.org/officeDocument/2006/relationships/image" Target="../media/image223.png"/><Relationship Id="rId662" Type="http://schemas.openxmlformats.org/officeDocument/2006/relationships/image" Target="../media/image322.png"/><Relationship Id="rId12" Type="http://schemas.openxmlformats.org/officeDocument/2006/relationships/customXml" Target="../ink/ink5.xml"/><Relationship Id="rId108" Type="http://schemas.openxmlformats.org/officeDocument/2006/relationships/image" Target="../media/image50.png"/><Relationship Id="rId315" Type="http://schemas.openxmlformats.org/officeDocument/2006/relationships/customXml" Target="../ink/ink159.xml"/><Relationship Id="rId522" Type="http://schemas.openxmlformats.org/officeDocument/2006/relationships/image" Target="../media/image254.png"/><Relationship Id="rId96" Type="http://schemas.openxmlformats.org/officeDocument/2006/relationships/customXml" Target="../ink/ink49.xml"/><Relationship Id="rId161" Type="http://schemas.openxmlformats.org/officeDocument/2006/relationships/customXml" Target="../ink/ink82.xml"/><Relationship Id="rId399" Type="http://schemas.openxmlformats.org/officeDocument/2006/relationships/customXml" Target="../ink/ink201.xml"/><Relationship Id="rId259" Type="http://schemas.openxmlformats.org/officeDocument/2006/relationships/customXml" Target="../ink/ink131.xml"/><Relationship Id="rId466" Type="http://schemas.openxmlformats.org/officeDocument/2006/relationships/customXml" Target="../ink/ink235.xml"/><Relationship Id="rId673" Type="http://schemas.openxmlformats.org/officeDocument/2006/relationships/customXml" Target="../ink/ink342.xml"/><Relationship Id="rId23" Type="http://schemas.openxmlformats.org/officeDocument/2006/relationships/image" Target="../media/image10.png"/><Relationship Id="rId119" Type="http://schemas.openxmlformats.org/officeDocument/2006/relationships/customXml" Target="../ink/ink61.xml"/><Relationship Id="rId326" Type="http://schemas.openxmlformats.org/officeDocument/2006/relationships/image" Target="../media/image159.png"/><Relationship Id="rId533" Type="http://schemas.openxmlformats.org/officeDocument/2006/relationships/customXml" Target="../ink/ink270.xml"/><Relationship Id="rId740" Type="http://schemas.openxmlformats.org/officeDocument/2006/relationships/image" Target="../media/image361.png"/><Relationship Id="rId172" Type="http://schemas.openxmlformats.org/officeDocument/2006/relationships/image" Target="../media/image82.png"/><Relationship Id="rId477" Type="http://schemas.openxmlformats.org/officeDocument/2006/relationships/image" Target="../media/image233.png"/><Relationship Id="rId600" Type="http://schemas.openxmlformats.org/officeDocument/2006/relationships/customXml" Target="../ink/ink304.xml"/><Relationship Id="rId684" Type="http://schemas.openxmlformats.org/officeDocument/2006/relationships/image" Target="../media/image333.png"/><Relationship Id="rId337" Type="http://schemas.openxmlformats.org/officeDocument/2006/relationships/customXml" Target="../ink/ink170.xml"/><Relationship Id="rId34" Type="http://schemas.openxmlformats.org/officeDocument/2006/relationships/customXml" Target="../ink/ink16.xml"/><Relationship Id="rId544" Type="http://schemas.openxmlformats.org/officeDocument/2006/relationships/image" Target="../media/image265.png"/><Relationship Id="rId751" Type="http://schemas.openxmlformats.org/officeDocument/2006/relationships/image" Target="../media/image366.png"/><Relationship Id="rId183" Type="http://schemas.openxmlformats.org/officeDocument/2006/relationships/customXml" Target="../ink/ink93.xml"/><Relationship Id="rId390" Type="http://schemas.openxmlformats.org/officeDocument/2006/relationships/image" Target="../media/image191.png"/><Relationship Id="rId404" Type="http://schemas.openxmlformats.org/officeDocument/2006/relationships/customXml" Target="../ink/ink204.xml"/><Relationship Id="rId611" Type="http://schemas.openxmlformats.org/officeDocument/2006/relationships/image" Target="../media/image298.png"/><Relationship Id="rId250" Type="http://schemas.openxmlformats.org/officeDocument/2006/relationships/image" Target="../media/image121.png"/><Relationship Id="rId488" Type="http://schemas.openxmlformats.org/officeDocument/2006/relationships/customXml" Target="../ink/ink246.xml"/><Relationship Id="rId695" Type="http://schemas.openxmlformats.org/officeDocument/2006/relationships/customXml" Target="../ink/ink353.xml"/><Relationship Id="rId709" Type="http://schemas.openxmlformats.org/officeDocument/2006/relationships/customXml" Target="../ink/ink360.xml"/><Relationship Id="rId45" Type="http://schemas.openxmlformats.org/officeDocument/2006/relationships/image" Target="../media/image21.png"/><Relationship Id="rId110" Type="http://schemas.openxmlformats.org/officeDocument/2006/relationships/image" Target="../media/image51.png"/><Relationship Id="rId348" Type="http://schemas.openxmlformats.org/officeDocument/2006/relationships/image" Target="../media/image170.png"/><Relationship Id="rId555" Type="http://schemas.openxmlformats.org/officeDocument/2006/relationships/customXml" Target="../ink/ink281.xml"/><Relationship Id="rId762" Type="http://schemas.openxmlformats.org/officeDocument/2006/relationships/image" Target="../media/image371.png"/><Relationship Id="rId194" Type="http://schemas.openxmlformats.org/officeDocument/2006/relationships/image" Target="../media/image93.png"/><Relationship Id="rId208" Type="http://schemas.openxmlformats.org/officeDocument/2006/relationships/image" Target="../media/image100.png"/><Relationship Id="rId415" Type="http://schemas.openxmlformats.org/officeDocument/2006/relationships/image" Target="../media/image203.png"/><Relationship Id="rId622" Type="http://schemas.openxmlformats.org/officeDocument/2006/relationships/customXml" Target="../ink/ink316.xml"/><Relationship Id="rId261" Type="http://schemas.openxmlformats.org/officeDocument/2006/relationships/customXml" Target="../ink/ink132.xml"/><Relationship Id="rId499" Type="http://schemas.openxmlformats.org/officeDocument/2006/relationships/customXml" Target="../ink/ink253.xml"/><Relationship Id="rId56" Type="http://schemas.openxmlformats.org/officeDocument/2006/relationships/customXml" Target="../ink/ink27.xml"/><Relationship Id="rId359" Type="http://schemas.openxmlformats.org/officeDocument/2006/relationships/customXml" Target="../ink/ink181.xml"/><Relationship Id="rId566" Type="http://schemas.openxmlformats.org/officeDocument/2006/relationships/image" Target="../media/image276.png"/><Relationship Id="rId773" Type="http://schemas.openxmlformats.org/officeDocument/2006/relationships/customXml" Target="../ink/ink393.xml"/><Relationship Id="rId121" Type="http://schemas.openxmlformats.org/officeDocument/2006/relationships/customXml" Target="../ink/ink62.xml"/><Relationship Id="rId219" Type="http://schemas.openxmlformats.org/officeDocument/2006/relationships/customXml" Target="../ink/ink111.xml"/><Relationship Id="rId426" Type="http://schemas.openxmlformats.org/officeDocument/2006/relationships/customXml" Target="../ink/ink215.xml"/><Relationship Id="rId633" Type="http://schemas.openxmlformats.org/officeDocument/2006/relationships/image" Target="../media/image308.png"/><Relationship Id="rId67" Type="http://schemas.openxmlformats.org/officeDocument/2006/relationships/image" Target="../media/image32.png"/><Relationship Id="rId272" Type="http://schemas.openxmlformats.org/officeDocument/2006/relationships/image" Target="../media/image132.png"/><Relationship Id="rId577" Type="http://schemas.openxmlformats.org/officeDocument/2006/relationships/customXml" Target="../ink/ink292.xml"/><Relationship Id="rId700" Type="http://schemas.openxmlformats.org/officeDocument/2006/relationships/image" Target="../media/image341.png"/><Relationship Id="rId132" Type="http://schemas.openxmlformats.org/officeDocument/2006/relationships/image" Target="../media/image62.png"/><Relationship Id="rId437" Type="http://schemas.openxmlformats.org/officeDocument/2006/relationships/image" Target="../media/image214.png"/><Relationship Id="rId644" Type="http://schemas.openxmlformats.org/officeDocument/2006/relationships/image" Target="../media/image313.png"/><Relationship Id="rId283" Type="http://schemas.openxmlformats.org/officeDocument/2006/relationships/customXml" Target="../ink/ink143.xml"/><Relationship Id="rId490" Type="http://schemas.openxmlformats.org/officeDocument/2006/relationships/customXml" Target="../ink/ink247.xml"/><Relationship Id="rId504" Type="http://schemas.openxmlformats.org/officeDocument/2006/relationships/image" Target="../media/image245.png"/><Relationship Id="rId711" Type="http://schemas.openxmlformats.org/officeDocument/2006/relationships/customXml" Target="../ink/ink361.xml"/><Relationship Id="rId78" Type="http://schemas.openxmlformats.org/officeDocument/2006/relationships/customXml" Target="../ink/ink38.xml"/><Relationship Id="rId143" Type="http://schemas.openxmlformats.org/officeDocument/2006/relationships/customXml" Target="../ink/ink73.xml"/><Relationship Id="rId350" Type="http://schemas.openxmlformats.org/officeDocument/2006/relationships/image" Target="../media/image171.png"/><Relationship Id="rId588" Type="http://schemas.openxmlformats.org/officeDocument/2006/relationships/image" Target="../media/image287.png"/><Relationship Id="rId9" Type="http://schemas.openxmlformats.org/officeDocument/2006/relationships/image" Target="../media/image3100.png"/><Relationship Id="rId210" Type="http://schemas.openxmlformats.org/officeDocument/2006/relationships/image" Target="../media/image101.png"/><Relationship Id="rId448" Type="http://schemas.openxmlformats.org/officeDocument/2006/relationships/customXml" Target="../ink/ink226.xml"/><Relationship Id="rId655" Type="http://schemas.openxmlformats.org/officeDocument/2006/relationships/customXml" Target="../ink/ink333.xml"/><Relationship Id="rId294" Type="http://schemas.openxmlformats.org/officeDocument/2006/relationships/image" Target="../media/image143.png"/><Relationship Id="rId308" Type="http://schemas.openxmlformats.org/officeDocument/2006/relationships/image" Target="../media/image150.png"/><Relationship Id="rId515" Type="http://schemas.openxmlformats.org/officeDocument/2006/relationships/customXml" Target="../ink/ink261.xml"/><Relationship Id="rId722" Type="http://schemas.openxmlformats.org/officeDocument/2006/relationships/image" Target="../media/image352.png"/><Relationship Id="rId89" Type="http://schemas.openxmlformats.org/officeDocument/2006/relationships/image" Target="../media/image43.png"/><Relationship Id="rId154" Type="http://schemas.openxmlformats.org/officeDocument/2006/relationships/image" Target="../media/image73.png"/><Relationship Id="rId361" Type="http://schemas.openxmlformats.org/officeDocument/2006/relationships/customXml" Target="../ink/ink182.xml"/><Relationship Id="rId599" Type="http://schemas.openxmlformats.org/officeDocument/2006/relationships/customXml" Target="../ink/ink303.xml"/><Relationship Id="rId459" Type="http://schemas.openxmlformats.org/officeDocument/2006/relationships/image" Target="../media/image225.png"/><Relationship Id="rId666" Type="http://schemas.openxmlformats.org/officeDocument/2006/relationships/image" Target="../media/image324.png"/><Relationship Id="rId16" Type="http://schemas.openxmlformats.org/officeDocument/2006/relationships/customXml" Target="../ink/ink7.xml"/><Relationship Id="rId221" Type="http://schemas.openxmlformats.org/officeDocument/2006/relationships/customXml" Target="../ink/ink112.xml"/><Relationship Id="rId319" Type="http://schemas.openxmlformats.org/officeDocument/2006/relationships/customXml" Target="../ink/ink161.xml"/><Relationship Id="rId526" Type="http://schemas.openxmlformats.org/officeDocument/2006/relationships/image" Target="../media/image256.png"/><Relationship Id="rId733" Type="http://schemas.openxmlformats.org/officeDocument/2006/relationships/customXml" Target="../ink/ink372.xml"/><Relationship Id="rId165" Type="http://schemas.openxmlformats.org/officeDocument/2006/relationships/customXml" Target="../ink/ink84.xml"/><Relationship Id="rId372" Type="http://schemas.openxmlformats.org/officeDocument/2006/relationships/image" Target="../media/image182.png"/><Relationship Id="rId677" Type="http://schemas.openxmlformats.org/officeDocument/2006/relationships/customXml" Target="../ink/ink344.xml"/><Relationship Id="rId232" Type="http://schemas.openxmlformats.org/officeDocument/2006/relationships/image" Target="../media/image112.png"/><Relationship Id="rId27" Type="http://schemas.openxmlformats.org/officeDocument/2006/relationships/image" Target="../media/image12.png"/><Relationship Id="rId537" Type="http://schemas.openxmlformats.org/officeDocument/2006/relationships/customXml" Target="../ink/ink272.xml"/><Relationship Id="rId744" Type="http://schemas.openxmlformats.org/officeDocument/2006/relationships/image" Target="../media/image363.png"/><Relationship Id="rId80" Type="http://schemas.openxmlformats.org/officeDocument/2006/relationships/customXml" Target="../ink/ink39.xml"/><Relationship Id="rId176" Type="http://schemas.openxmlformats.org/officeDocument/2006/relationships/image" Target="../media/image84.png"/><Relationship Id="rId383" Type="http://schemas.openxmlformats.org/officeDocument/2006/relationships/customXml" Target="../ink/ink193.xml"/><Relationship Id="rId590" Type="http://schemas.openxmlformats.org/officeDocument/2006/relationships/image" Target="../media/image288.png"/><Relationship Id="rId604" Type="http://schemas.openxmlformats.org/officeDocument/2006/relationships/customXml" Target="../ink/ink306.xml"/><Relationship Id="rId243" Type="http://schemas.openxmlformats.org/officeDocument/2006/relationships/customXml" Target="../ink/ink123.xml"/><Relationship Id="rId450" Type="http://schemas.openxmlformats.org/officeDocument/2006/relationships/customXml" Target="../ink/ink227.xml"/><Relationship Id="rId688" Type="http://schemas.openxmlformats.org/officeDocument/2006/relationships/image" Target="../media/image335.png"/><Relationship Id="rId38" Type="http://schemas.openxmlformats.org/officeDocument/2006/relationships/customXml" Target="../ink/ink18.xml"/><Relationship Id="rId103" Type="http://schemas.openxmlformats.org/officeDocument/2006/relationships/image" Target="../media/image48.png"/><Relationship Id="rId310" Type="http://schemas.openxmlformats.org/officeDocument/2006/relationships/image" Target="../media/image151.png"/><Relationship Id="rId548" Type="http://schemas.openxmlformats.org/officeDocument/2006/relationships/image" Target="../media/image267.png"/><Relationship Id="rId755" Type="http://schemas.openxmlformats.org/officeDocument/2006/relationships/image" Target="../media/image368.png"/><Relationship Id="rId91" Type="http://schemas.openxmlformats.org/officeDocument/2006/relationships/image" Target="../media/image44.png"/><Relationship Id="rId187" Type="http://schemas.openxmlformats.org/officeDocument/2006/relationships/customXml" Target="../ink/ink95.xml"/><Relationship Id="rId394" Type="http://schemas.openxmlformats.org/officeDocument/2006/relationships/image" Target="../media/image193.png"/><Relationship Id="rId408" Type="http://schemas.openxmlformats.org/officeDocument/2006/relationships/customXml" Target="../ink/ink206.xml"/><Relationship Id="rId615" Type="http://schemas.openxmlformats.org/officeDocument/2006/relationships/customXml" Target="../ink/ink312.xml"/><Relationship Id="rId254" Type="http://schemas.openxmlformats.org/officeDocument/2006/relationships/image" Target="../media/image123.png"/><Relationship Id="rId699" Type="http://schemas.openxmlformats.org/officeDocument/2006/relationships/customXml" Target="../ink/ink355.xml"/><Relationship Id="rId49" Type="http://schemas.openxmlformats.org/officeDocument/2006/relationships/image" Target="../media/image23.png"/><Relationship Id="rId114" Type="http://schemas.openxmlformats.org/officeDocument/2006/relationships/image" Target="../media/image53.png"/><Relationship Id="rId461" Type="http://schemas.openxmlformats.org/officeDocument/2006/relationships/image" Target="../media/image226.png"/><Relationship Id="rId559" Type="http://schemas.openxmlformats.org/officeDocument/2006/relationships/customXml" Target="../ink/ink283.xml"/><Relationship Id="rId766" Type="http://schemas.openxmlformats.org/officeDocument/2006/relationships/image" Target="../media/image373.png"/><Relationship Id="rId198" Type="http://schemas.openxmlformats.org/officeDocument/2006/relationships/image" Target="../media/image95.png"/><Relationship Id="rId321" Type="http://schemas.openxmlformats.org/officeDocument/2006/relationships/customXml" Target="../ink/ink162.xml"/><Relationship Id="rId419" Type="http://schemas.openxmlformats.org/officeDocument/2006/relationships/image" Target="../media/image205.png"/><Relationship Id="rId626" Type="http://schemas.openxmlformats.org/officeDocument/2006/relationships/customXml" Target="../ink/ink318.xml"/><Relationship Id="rId265" Type="http://schemas.openxmlformats.org/officeDocument/2006/relationships/customXml" Target="../ink/ink134.xml"/><Relationship Id="rId472" Type="http://schemas.openxmlformats.org/officeDocument/2006/relationships/customXml" Target="../ink/ink238.xml"/><Relationship Id="rId125" Type="http://schemas.openxmlformats.org/officeDocument/2006/relationships/customXml" Target="../ink/ink64.xml"/><Relationship Id="rId332" Type="http://schemas.openxmlformats.org/officeDocument/2006/relationships/image" Target="../media/image162.png"/><Relationship Id="rId777" Type="http://schemas.openxmlformats.org/officeDocument/2006/relationships/customXml" Target="../ink/ink395.xml"/><Relationship Id="rId637" Type="http://schemas.openxmlformats.org/officeDocument/2006/relationships/customXml" Target="../ink/ink324.xml"/><Relationship Id="rId276" Type="http://schemas.openxmlformats.org/officeDocument/2006/relationships/image" Target="../media/image134.png"/><Relationship Id="rId483" Type="http://schemas.openxmlformats.org/officeDocument/2006/relationships/image" Target="../media/image236.png"/><Relationship Id="rId690" Type="http://schemas.openxmlformats.org/officeDocument/2006/relationships/image" Target="../media/image336.png"/><Relationship Id="rId704" Type="http://schemas.openxmlformats.org/officeDocument/2006/relationships/image" Target="../media/image343.png"/><Relationship Id="rId40" Type="http://schemas.openxmlformats.org/officeDocument/2006/relationships/customXml" Target="../ink/ink19.xml"/><Relationship Id="rId136" Type="http://schemas.openxmlformats.org/officeDocument/2006/relationships/image" Target="../media/image64.png"/><Relationship Id="rId343" Type="http://schemas.openxmlformats.org/officeDocument/2006/relationships/customXml" Target="../ink/ink173.xml"/><Relationship Id="rId550" Type="http://schemas.openxmlformats.org/officeDocument/2006/relationships/image" Target="../media/image268.png"/><Relationship Id="rId203" Type="http://schemas.openxmlformats.org/officeDocument/2006/relationships/customXml" Target="../ink/ink103.xml"/><Relationship Id="rId648" Type="http://schemas.openxmlformats.org/officeDocument/2006/relationships/image" Target="../media/image315.png"/><Relationship Id="rId287" Type="http://schemas.openxmlformats.org/officeDocument/2006/relationships/customXml" Target="../ink/ink145.xml"/><Relationship Id="rId410" Type="http://schemas.openxmlformats.org/officeDocument/2006/relationships/customXml" Target="../ink/ink207.xml"/><Relationship Id="rId494" Type="http://schemas.openxmlformats.org/officeDocument/2006/relationships/image" Target="../media/image241.png"/><Relationship Id="rId508" Type="http://schemas.openxmlformats.org/officeDocument/2006/relationships/image" Target="../media/image247.png"/><Relationship Id="rId715" Type="http://schemas.openxmlformats.org/officeDocument/2006/relationships/customXml" Target="../ink/ink363.xml"/><Relationship Id="rId147" Type="http://schemas.openxmlformats.org/officeDocument/2006/relationships/customXml" Target="../ink/ink75.xml"/><Relationship Id="rId354" Type="http://schemas.openxmlformats.org/officeDocument/2006/relationships/image" Target="../media/image173.png"/><Relationship Id="rId51" Type="http://schemas.openxmlformats.org/officeDocument/2006/relationships/image" Target="../media/image24.png"/><Relationship Id="rId561" Type="http://schemas.openxmlformats.org/officeDocument/2006/relationships/customXml" Target="../ink/ink284.xml"/><Relationship Id="rId659" Type="http://schemas.openxmlformats.org/officeDocument/2006/relationships/customXml" Target="../ink/ink335.xml"/><Relationship Id="rId214" Type="http://schemas.openxmlformats.org/officeDocument/2006/relationships/image" Target="../media/image103.png"/><Relationship Id="rId298" Type="http://schemas.openxmlformats.org/officeDocument/2006/relationships/image" Target="../media/image145.png"/><Relationship Id="rId421" Type="http://schemas.openxmlformats.org/officeDocument/2006/relationships/image" Target="../media/image206.png"/><Relationship Id="rId519" Type="http://schemas.openxmlformats.org/officeDocument/2006/relationships/customXml" Target="../ink/ink263.xml"/><Relationship Id="rId158" Type="http://schemas.openxmlformats.org/officeDocument/2006/relationships/image" Target="../media/image75.png"/><Relationship Id="rId726" Type="http://schemas.openxmlformats.org/officeDocument/2006/relationships/image" Target="../media/image354.png"/><Relationship Id="rId62" Type="http://schemas.openxmlformats.org/officeDocument/2006/relationships/customXml" Target="../ink/ink30.xml"/><Relationship Id="rId365" Type="http://schemas.openxmlformats.org/officeDocument/2006/relationships/customXml" Target="../ink/ink184.xml"/><Relationship Id="rId572" Type="http://schemas.openxmlformats.org/officeDocument/2006/relationships/image" Target="../media/image279.png"/><Relationship Id="rId225" Type="http://schemas.openxmlformats.org/officeDocument/2006/relationships/customXml" Target="../ink/ink114.xml"/><Relationship Id="rId432" Type="http://schemas.openxmlformats.org/officeDocument/2006/relationships/customXml" Target="../ink/ink218.xml"/><Relationship Id="rId737" Type="http://schemas.openxmlformats.org/officeDocument/2006/relationships/customXml" Target="../ink/ink374.xml"/><Relationship Id="rId73" Type="http://schemas.openxmlformats.org/officeDocument/2006/relationships/image" Target="../media/image35.png"/><Relationship Id="rId169" Type="http://schemas.openxmlformats.org/officeDocument/2006/relationships/customXml" Target="../ink/ink86.xml"/><Relationship Id="rId376" Type="http://schemas.openxmlformats.org/officeDocument/2006/relationships/image" Target="../media/image184.png"/><Relationship Id="rId583" Type="http://schemas.openxmlformats.org/officeDocument/2006/relationships/customXml" Target="../ink/ink295.xml"/><Relationship Id="rId4" Type="http://schemas.openxmlformats.org/officeDocument/2006/relationships/customXml" Target="../ink/ink1.xml"/><Relationship Id="rId236" Type="http://schemas.openxmlformats.org/officeDocument/2006/relationships/image" Target="../media/image114.png"/><Relationship Id="rId443" Type="http://schemas.openxmlformats.org/officeDocument/2006/relationships/image" Target="../media/image217.png"/><Relationship Id="rId650" Type="http://schemas.openxmlformats.org/officeDocument/2006/relationships/image" Target="../media/image316.png"/><Relationship Id="rId303" Type="http://schemas.openxmlformats.org/officeDocument/2006/relationships/customXml" Target="../ink/ink153.xml"/><Relationship Id="rId748" Type="http://schemas.openxmlformats.org/officeDocument/2006/relationships/customXml" Target="../ink/ink380.xml"/><Relationship Id="rId84" Type="http://schemas.openxmlformats.org/officeDocument/2006/relationships/customXml" Target="../ink/ink41.xml"/><Relationship Id="rId387" Type="http://schemas.openxmlformats.org/officeDocument/2006/relationships/customXml" Target="../ink/ink195.xml"/><Relationship Id="rId510" Type="http://schemas.openxmlformats.org/officeDocument/2006/relationships/image" Target="../media/image248.png"/><Relationship Id="rId594" Type="http://schemas.openxmlformats.org/officeDocument/2006/relationships/image" Target="../media/image290.png"/><Relationship Id="rId608" Type="http://schemas.openxmlformats.org/officeDocument/2006/relationships/customXml" Target="../ink/ink308.xml"/><Relationship Id="rId247" Type="http://schemas.openxmlformats.org/officeDocument/2006/relationships/customXml" Target="../ink/ink125.xml"/><Relationship Id="rId107" Type="http://schemas.openxmlformats.org/officeDocument/2006/relationships/customXml" Target="../ink/ink55.xml"/><Relationship Id="rId454" Type="http://schemas.openxmlformats.org/officeDocument/2006/relationships/customXml" Target="../ink/ink229.xml"/><Relationship Id="rId661" Type="http://schemas.openxmlformats.org/officeDocument/2006/relationships/customXml" Target="../ink/ink336.xml"/><Relationship Id="rId759" Type="http://schemas.openxmlformats.org/officeDocument/2006/relationships/customXml" Target="../ink/ink386.xml"/></Relationships>
</file>

<file path=ppt/slides/_rels/slide6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393.png"/><Relationship Id="rId299" Type="http://schemas.openxmlformats.org/officeDocument/2006/relationships/image" Target="../media/image484.png"/><Relationship Id="rId21" Type="http://schemas.openxmlformats.org/officeDocument/2006/relationships/image" Target="../media/image3460.png"/><Relationship Id="rId63" Type="http://schemas.openxmlformats.org/officeDocument/2006/relationships/image" Target="../media/image3670.png"/><Relationship Id="rId159" Type="http://schemas.openxmlformats.org/officeDocument/2006/relationships/image" Target="../media/image414.png"/><Relationship Id="rId324" Type="http://schemas.openxmlformats.org/officeDocument/2006/relationships/customXml" Target="../ink/ink540.xml"/><Relationship Id="rId366" Type="http://schemas.openxmlformats.org/officeDocument/2006/relationships/customXml" Target="../ink/ink561.xml"/><Relationship Id="rId531" Type="http://schemas.openxmlformats.org/officeDocument/2006/relationships/customXml" Target="../ink/ink607.xml"/><Relationship Id="rId573" Type="http://schemas.openxmlformats.org/officeDocument/2006/relationships/customXml" Target="../ink/ink628.xml"/><Relationship Id="rId226" Type="http://schemas.openxmlformats.org/officeDocument/2006/relationships/customXml" Target="../ink/ink507.xml"/><Relationship Id="rId475" Type="http://schemas.openxmlformats.org/officeDocument/2006/relationships/customXml" Target="../ink/ink582.xml"/><Relationship Id="rId32" Type="http://schemas.openxmlformats.org/officeDocument/2006/relationships/customXml" Target="../ink/ink414.xml"/><Relationship Id="rId74" Type="http://schemas.openxmlformats.org/officeDocument/2006/relationships/customXml" Target="../ink/ink434.xml"/><Relationship Id="rId128" Type="http://schemas.openxmlformats.org/officeDocument/2006/relationships/customXml" Target="../ink/ink461.xml"/><Relationship Id="rId335" Type="http://schemas.openxmlformats.org/officeDocument/2006/relationships/image" Target="../media/image502.png"/><Relationship Id="rId500" Type="http://schemas.openxmlformats.org/officeDocument/2006/relationships/image" Target="../media/image567.png"/><Relationship Id="rId542" Type="http://schemas.openxmlformats.org/officeDocument/2006/relationships/image" Target="../media/image525.png"/><Relationship Id="rId584" Type="http://schemas.openxmlformats.org/officeDocument/2006/relationships/image" Target="../media/image546.png"/><Relationship Id="rId5" Type="http://schemas.openxmlformats.org/officeDocument/2006/relationships/image" Target="../media/image3380.png"/><Relationship Id="rId181" Type="http://schemas.openxmlformats.org/officeDocument/2006/relationships/image" Target="../media/image425.png"/><Relationship Id="rId237" Type="http://schemas.openxmlformats.org/officeDocument/2006/relationships/image" Target="../media/image454.png"/><Relationship Id="rId444" Type="http://schemas.openxmlformats.org/officeDocument/2006/relationships/customXml" Target="../ink/ink566.xml"/><Relationship Id="rId43" Type="http://schemas.openxmlformats.org/officeDocument/2006/relationships/image" Target="../media/image3570.png"/><Relationship Id="rId139" Type="http://schemas.openxmlformats.org/officeDocument/2006/relationships/image" Target="../media/image404.png"/><Relationship Id="rId290" Type="http://schemas.openxmlformats.org/officeDocument/2006/relationships/customXml" Target="../ink/ink524.xml"/><Relationship Id="rId304" Type="http://schemas.openxmlformats.org/officeDocument/2006/relationships/customXml" Target="../ink/ink531.xml"/><Relationship Id="rId346" Type="http://schemas.openxmlformats.org/officeDocument/2006/relationships/customXml" Target="../ink/ink551.xml"/><Relationship Id="rId511" Type="http://schemas.openxmlformats.org/officeDocument/2006/relationships/customXml" Target="../ink/ink597.xml"/><Relationship Id="rId553" Type="http://schemas.openxmlformats.org/officeDocument/2006/relationships/customXml" Target="../ink/ink618.xml"/><Relationship Id="rId85" Type="http://schemas.openxmlformats.org/officeDocument/2006/relationships/image" Target="../media/image3780.png"/><Relationship Id="rId150" Type="http://schemas.openxmlformats.org/officeDocument/2006/relationships/customXml" Target="../ink/ink472.xml"/><Relationship Id="rId192" Type="http://schemas.openxmlformats.org/officeDocument/2006/relationships/customXml" Target="../ink/ink490.xml"/><Relationship Id="rId206" Type="http://schemas.openxmlformats.org/officeDocument/2006/relationships/customXml" Target="../ink/ink497.xml"/><Relationship Id="rId595" Type="http://schemas.openxmlformats.org/officeDocument/2006/relationships/customXml" Target="../ink/ink639.xml"/><Relationship Id="rId248" Type="http://schemas.openxmlformats.org/officeDocument/2006/relationships/customXml" Target="../ink/ink518.xml"/><Relationship Id="rId455" Type="http://schemas.openxmlformats.org/officeDocument/2006/relationships/image" Target="../media/image468.png"/><Relationship Id="rId497" Type="http://schemas.openxmlformats.org/officeDocument/2006/relationships/customXml" Target="../ink/ink590.xml"/><Relationship Id="rId12" Type="http://schemas.openxmlformats.org/officeDocument/2006/relationships/customXml" Target="../ink/ink404.xml"/><Relationship Id="rId108" Type="http://schemas.openxmlformats.org/officeDocument/2006/relationships/customXml" Target="../ink/ink451.xml"/><Relationship Id="rId315" Type="http://schemas.openxmlformats.org/officeDocument/2006/relationships/image" Target="../media/image492.png"/><Relationship Id="rId357" Type="http://schemas.openxmlformats.org/officeDocument/2006/relationships/image" Target="../media/image513.png"/><Relationship Id="rId522" Type="http://schemas.openxmlformats.org/officeDocument/2006/relationships/image" Target="../media/image578.png"/><Relationship Id="rId54" Type="http://schemas.openxmlformats.org/officeDocument/2006/relationships/customXml" Target="../ink/ink425.xml"/><Relationship Id="rId96" Type="http://schemas.openxmlformats.org/officeDocument/2006/relationships/customXml" Target="../ink/ink445.xml"/><Relationship Id="rId161" Type="http://schemas.openxmlformats.org/officeDocument/2006/relationships/image" Target="../media/image415.png"/><Relationship Id="rId217" Type="http://schemas.openxmlformats.org/officeDocument/2006/relationships/image" Target="../media/image444.png"/><Relationship Id="rId564" Type="http://schemas.openxmlformats.org/officeDocument/2006/relationships/image" Target="../media/image536.png"/><Relationship Id="rId466" Type="http://schemas.openxmlformats.org/officeDocument/2006/relationships/customXml" Target="../ink/ink577.xml"/><Relationship Id="rId23" Type="http://schemas.openxmlformats.org/officeDocument/2006/relationships/image" Target="../media/image3470.png"/><Relationship Id="rId119" Type="http://schemas.openxmlformats.org/officeDocument/2006/relationships/image" Target="../media/image394.png"/><Relationship Id="rId326" Type="http://schemas.openxmlformats.org/officeDocument/2006/relationships/customXml" Target="../ink/ink541.xml"/><Relationship Id="rId533" Type="http://schemas.openxmlformats.org/officeDocument/2006/relationships/customXml" Target="../ink/ink608.xml"/><Relationship Id="rId65" Type="http://schemas.openxmlformats.org/officeDocument/2006/relationships/image" Target="../media/image3680.png"/><Relationship Id="rId130" Type="http://schemas.openxmlformats.org/officeDocument/2006/relationships/customXml" Target="../ink/ink462.xml"/><Relationship Id="rId368" Type="http://schemas.openxmlformats.org/officeDocument/2006/relationships/customXml" Target="../ink/ink562.xml"/><Relationship Id="rId575" Type="http://schemas.openxmlformats.org/officeDocument/2006/relationships/customXml" Target="../ink/ink629.xml"/><Relationship Id="rId172" Type="http://schemas.openxmlformats.org/officeDocument/2006/relationships/customXml" Target="../ink/ink481.xml"/><Relationship Id="rId228" Type="http://schemas.openxmlformats.org/officeDocument/2006/relationships/customXml" Target="../ink/ink508.xml"/><Relationship Id="rId477" Type="http://schemas.openxmlformats.org/officeDocument/2006/relationships/customXml" Target="../ink/ink583.xml"/><Relationship Id="rId600" Type="http://schemas.openxmlformats.org/officeDocument/2006/relationships/image" Target="../media/image560.png"/><Relationship Id="rId337" Type="http://schemas.openxmlformats.org/officeDocument/2006/relationships/image" Target="../media/image503.png"/><Relationship Id="rId502" Type="http://schemas.openxmlformats.org/officeDocument/2006/relationships/image" Target="../media/image568.png"/><Relationship Id="rId34" Type="http://schemas.openxmlformats.org/officeDocument/2006/relationships/customXml" Target="../ink/ink415.xml"/><Relationship Id="rId76" Type="http://schemas.openxmlformats.org/officeDocument/2006/relationships/customXml" Target="../ink/ink435.xml"/><Relationship Id="rId141" Type="http://schemas.openxmlformats.org/officeDocument/2006/relationships/image" Target="../media/image405.png"/><Relationship Id="rId544" Type="http://schemas.openxmlformats.org/officeDocument/2006/relationships/image" Target="../media/image526.png"/><Relationship Id="rId586" Type="http://schemas.openxmlformats.org/officeDocument/2006/relationships/image" Target="../media/image547.png"/><Relationship Id="rId7" Type="http://schemas.openxmlformats.org/officeDocument/2006/relationships/image" Target="../media/image3390.png"/><Relationship Id="rId183" Type="http://schemas.openxmlformats.org/officeDocument/2006/relationships/image" Target="../media/image426.png"/><Relationship Id="rId239" Type="http://schemas.openxmlformats.org/officeDocument/2006/relationships/image" Target="../media/image455.png"/><Relationship Id="rId446" Type="http://schemas.openxmlformats.org/officeDocument/2006/relationships/customXml" Target="../ink/ink567.xml"/><Relationship Id="rId250" Type="http://schemas.openxmlformats.org/officeDocument/2006/relationships/customXml" Target="../ink/ink519.xml"/><Relationship Id="rId292" Type="http://schemas.openxmlformats.org/officeDocument/2006/relationships/customXml" Target="../ink/ink525.xml"/><Relationship Id="rId306" Type="http://schemas.openxmlformats.org/officeDocument/2006/relationships/customXml" Target="../ink/ink532.xml"/><Relationship Id="rId45" Type="http://schemas.openxmlformats.org/officeDocument/2006/relationships/image" Target="../media/image3580.png"/><Relationship Id="rId87" Type="http://schemas.openxmlformats.org/officeDocument/2006/relationships/image" Target="../media/image20.png"/><Relationship Id="rId110" Type="http://schemas.openxmlformats.org/officeDocument/2006/relationships/customXml" Target="../ink/ink452.xml"/><Relationship Id="rId348" Type="http://schemas.openxmlformats.org/officeDocument/2006/relationships/customXml" Target="../ink/ink552.xml"/><Relationship Id="rId513" Type="http://schemas.openxmlformats.org/officeDocument/2006/relationships/customXml" Target="../ink/ink598.xml"/><Relationship Id="rId555" Type="http://schemas.openxmlformats.org/officeDocument/2006/relationships/customXml" Target="../ink/ink619.xml"/><Relationship Id="rId597" Type="http://schemas.openxmlformats.org/officeDocument/2006/relationships/customXml" Target="../ink/ink640.xml"/><Relationship Id="rId152" Type="http://schemas.openxmlformats.org/officeDocument/2006/relationships/customXml" Target="../ink/ink473.xml"/><Relationship Id="rId194" Type="http://schemas.openxmlformats.org/officeDocument/2006/relationships/customXml" Target="../ink/ink491.xml"/><Relationship Id="rId208" Type="http://schemas.openxmlformats.org/officeDocument/2006/relationships/customXml" Target="../ink/ink498.xml"/><Relationship Id="rId457" Type="http://schemas.openxmlformats.org/officeDocument/2006/relationships/image" Target="../media/image469.png"/><Relationship Id="rId499" Type="http://schemas.openxmlformats.org/officeDocument/2006/relationships/customXml" Target="../ink/ink591.xml"/><Relationship Id="rId14" Type="http://schemas.openxmlformats.org/officeDocument/2006/relationships/customXml" Target="../ink/ink405.xml"/><Relationship Id="rId56" Type="http://schemas.openxmlformats.org/officeDocument/2006/relationships/customXml" Target="../ink/ink426.xml"/><Relationship Id="rId317" Type="http://schemas.openxmlformats.org/officeDocument/2006/relationships/image" Target="../media/image493.png"/><Relationship Id="rId359" Type="http://schemas.openxmlformats.org/officeDocument/2006/relationships/image" Target="../media/image514.png"/><Relationship Id="rId524" Type="http://schemas.openxmlformats.org/officeDocument/2006/relationships/image" Target="../media/image579.png"/><Relationship Id="rId566" Type="http://schemas.openxmlformats.org/officeDocument/2006/relationships/image" Target="../media/image537.png"/><Relationship Id="rId98" Type="http://schemas.openxmlformats.org/officeDocument/2006/relationships/customXml" Target="../ink/ink446.xml"/><Relationship Id="rId121" Type="http://schemas.openxmlformats.org/officeDocument/2006/relationships/image" Target="../media/image395.png"/><Relationship Id="rId163" Type="http://schemas.openxmlformats.org/officeDocument/2006/relationships/image" Target="../media/image416.png"/><Relationship Id="rId219" Type="http://schemas.openxmlformats.org/officeDocument/2006/relationships/image" Target="../media/image445.png"/><Relationship Id="rId370" Type="http://schemas.openxmlformats.org/officeDocument/2006/relationships/customXml" Target="../ink/ink563.xml"/><Relationship Id="rId230" Type="http://schemas.openxmlformats.org/officeDocument/2006/relationships/customXml" Target="../ink/ink509.xml"/><Relationship Id="rId468" Type="http://schemas.openxmlformats.org/officeDocument/2006/relationships/customXml" Target="../ink/ink578.xml"/><Relationship Id="rId25" Type="http://schemas.openxmlformats.org/officeDocument/2006/relationships/image" Target="../media/image3480.png"/><Relationship Id="rId67" Type="http://schemas.openxmlformats.org/officeDocument/2006/relationships/image" Target="../media/image3690.png"/><Relationship Id="rId328" Type="http://schemas.openxmlformats.org/officeDocument/2006/relationships/customXml" Target="../ink/ink542.xml"/><Relationship Id="rId535" Type="http://schemas.openxmlformats.org/officeDocument/2006/relationships/customXml" Target="../ink/ink609.xml"/><Relationship Id="rId577" Type="http://schemas.openxmlformats.org/officeDocument/2006/relationships/customXml" Target="../ink/ink630.xml"/><Relationship Id="rId132" Type="http://schemas.openxmlformats.org/officeDocument/2006/relationships/customXml" Target="../ink/ink463.xml"/><Relationship Id="rId174" Type="http://schemas.openxmlformats.org/officeDocument/2006/relationships/customXml" Target="../ink/ink482.xml"/><Relationship Id="rId241" Type="http://schemas.openxmlformats.org/officeDocument/2006/relationships/image" Target="../media/image456.png"/><Relationship Id="rId479" Type="http://schemas.openxmlformats.org/officeDocument/2006/relationships/customXml" Target="../ink/ink584.xml"/><Relationship Id="rId36" Type="http://schemas.openxmlformats.org/officeDocument/2006/relationships/customXml" Target="../ink/ink416.xml"/><Relationship Id="rId339" Type="http://schemas.openxmlformats.org/officeDocument/2006/relationships/image" Target="../media/image504.png"/><Relationship Id="rId504" Type="http://schemas.openxmlformats.org/officeDocument/2006/relationships/image" Target="../media/image569.png"/><Relationship Id="rId546" Type="http://schemas.openxmlformats.org/officeDocument/2006/relationships/image" Target="../media/image527.png"/><Relationship Id="rId78" Type="http://schemas.openxmlformats.org/officeDocument/2006/relationships/customXml" Target="../ink/ink436.xml"/><Relationship Id="rId101" Type="http://schemas.openxmlformats.org/officeDocument/2006/relationships/image" Target="../media/image385.png"/><Relationship Id="rId143" Type="http://schemas.openxmlformats.org/officeDocument/2006/relationships/image" Target="../media/image406.png"/><Relationship Id="rId185" Type="http://schemas.openxmlformats.org/officeDocument/2006/relationships/image" Target="../media/image427.png"/><Relationship Id="rId350" Type="http://schemas.openxmlformats.org/officeDocument/2006/relationships/customXml" Target="../ink/ink553.xml"/><Relationship Id="rId588" Type="http://schemas.openxmlformats.org/officeDocument/2006/relationships/image" Target="../media/image548.png"/><Relationship Id="rId9" Type="http://schemas.openxmlformats.org/officeDocument/2006/relationships/image" Target="../media/image3400.png"/><Relationship Id="rId210" Type="http://schemas.openxmlformats.org/officeDocument/2006/relationships/customXml" Target="../ink/ink499.xml"/><Relationship Id="rId448" Type="http://schemas.openxmlformats.org/officeDocument/2006/relationships/customXml" Target="../ink/ink568.xml"/><Relationship Id="rId252" Type="http://schemas.openxmlformats.org/officeDocument/2006/relationships/customXml" Target="../ink/ink520.xml"/><Relationship Id="rId294" Type="http://schemas.openxmlformats.org/officeDocument/2006/relationships/customXml" Target="../ink/ink526.xml"/><Relationship Id="rId308" Type="http://schemas.openxmlformats.org/officeDocument/2006/relationships/customXml" Target="../ink/ink533.xml"/><Relationship Id="rId515" Type="http://schemas.openxmlformats.org/officeDocument/2006/relationships/customXml" Target="../ink/ink599.xml"/><Relationship Id="rId47" Type="http://schemas.openxmlformats.org/officeDocument/2006/relationships/image" Target="../media/image3590.png"/><Relationship Id="rId89" Type="http://schemas.openxmlformats.org/officeDocument/2006/relationships/image" Target="../media/image3790.png"/><Relationship Id="rId112" Type="http://schemas.openxmlformats.org/officeDocument/2006/relationships/customXml" Target="../ink/ink453.xml"/><Relationship Id="rId154" Type="http://schemas.openxmlformats.org/officeDocument/2006/relationships/customXml" Target="../ink/ink474.xml"/><Relationship Id="rId361" Type="http://schemas.openxmlformats.org/officeDocument/2006/relationships/image" Target="../media/image515.png"/><Relationship Id="rId557" Type="http://schemas.openxmlformats.org/officeDocument/2006/relationships/customXml" Target="../ink/ink620.xml"/><Relationship Id="rId599" Type="http://schemas.openxmlformats.org/officeDocument/2006/relationships/customXml" Target="../ink/ink641.xml"/><Relationship Id="rId196" Type="http://schemas.openxmlformats.org/officeDocument/2006/relationships/customXml" Target="../ink/ink492.xml"/><Relationship Id="rId459" Type="http://schemas.openxmlformats.org/officeDocument/2006/relationships/image" Target="../media/image470.png"/><Relationship Id="rId16" Type="http://schemas.openxmlformats.org/officeDocument/2006/relationships/customXml" Target="../ink/ink406.xml"/><Relationship Id="rId221" Type="http://schemas.openxmlformats.org/officeDocument/2006/relationships/image" Target="../media/image446.png"/><Relationship Id="rId319" Type="http://schemas.openxmlformats.org/officeDocument/2006/relationships/image" Target="../media/image494.png"/><Relationship Id="rId470" Type="http://schemas.openxmlformats.org/officeDocument/2006/relationships/customXml" Target="../ink/ink579.xml"/><Relationship Id="rId526" Type="http://schemas.openxmlformats.org/officeDocument/2006/relationships/image" Target="../media/image580.png"/><Relationship Id="rId58" Type="http://schemas.openxmlformats.org/officeDocument/2006/relationships/customXml" Target="../ink/ink427.xml"/><Relationship Id="rId123" Type="http://schemas.openxmlformats.org/officeDocument/2006/relationships/image" Target="../media/image396.png"/><Relationship Id="rId330" Type="http://schemas.openxmlformats.org/officeDocument/2006/relationships/customXml" Target="../ink/ink543.xml"/><Relationship Id="rId568" Type="http://schemas.openxmlformats.org/officeDocument/2006/relationships/image" Target="../media/image538.png"/><Relationship Id="rId165" Type="http://schemas.openxmlformats.org/officeDocument/2006/relationships/image" Target="../media/image417.png"/><Relationship Id="rId372" Type="http://schemas.openxmlformats.org/officeDocument/2006/relationships/customXml" Target="../ink/ink564.xml"/><Relationship Id="rId232" Type="http://schemas.openxmlformats.org/officeDocument/2006/relationships/customXml" Target="../ink/ink510.xml"/><Relationship Id="rId481" Type="http://schemas.openxmlformats.org/officeDocument/2006/relationships/customXml" Target="../ink/ink585.xml"/><Relationship Id="rId27" Type="http://schemas.openxmlformats.org/officeDocument/2006/relationships/image" Target="../media/image3490.png"/><Relationship Id="rId69" Type="http://schemas.openxmlformats.org/officeDocument/2006/relationships/image" Target="../media/image3700.png"/><Relationship Id="rId134" Type="http://schemas.openxmlformats.org/officeDocument/2006/relationships/customXml" Target="../ink/ink464.xml"/><Relationship Id="rId537" Type="http://schemas.openxmlformats.org/officeDocument/2006/relationships/customXml" Target="../ink/ink610.xml"/><Relationship Id="rId579" Type="http://schemas.openxmlformats.org/officeDocument/2006/relationships/customXml" Target="../ink/ink631.xml"/><Relationship Id="rId80" Type="http://schemas.openxmlformats.org/officeDocument/2006/relationships/customXml" Target="../ink/ink437.xml"/><Relationship Id="rId176" Type="http://schemas.openxmlformats.org/officeDocument/2006/relationships/customXml" Target="../ink/ink483.xml"/><Relationship Id="rId341" Type="http://schemas.openxmlformats.org/officeDocument/2006/relationships/image" Target="../media/image505.png"/><Relationship Id="rId590" Type="http://schemas.openxmlformats.org/officeDocument/2006/relationships/image" Target="../media/image549.png"/><Relationship Id="rId201" Type="http://schemas.openxmlformats.org/officeDocument/2006/relationships/image" Target="../media/image436.png"/><Relationship Id="rId243" Type="http://schemas.openxmlformats.org/officeDocument/2006/relationships/image" Target="../media/image457.png"/><Relationship Id="rId285" Type="http://schemas.openxmlformats.org/officeDocument/2006/relationships/image" Target="../media/image477.png"/><Relationship Id="rId450" Type="http://schemas.openxmlformats.org/officeDocument/2006/relationships/customXml" Target="../ink/ink569.xml"/><Relationship Id="rId506" Type="http://schemas.openxmlformats.org/officeDocument/2006/relationships/image" Target="../media/image570.png"/><Relationship Id="rId38" Type="http://schemas.openxmlformats.org/officeDocument/2006/relationships/customXml" Target="../ink/ink417.xml"/><Relationship Id="rId103" Type="http://schemas.openxmlformats.org/officeDocument/2006/relationships/image" Target="../media/image386.png"/><Relationship Id="rId310" Type="http://schemas.openxmlformats.org/officeDocument/2006/relationships/customXml" Target="../ink/ink534.xml"/><Relationship Id="rId492" Type="http://schemas.openxmlformats.org/officeDocument/2006/relationships/image" Target="../media/image563.png"/><Relationship Id="rId548" Type="http://schemas.openxmlformats.org/officeDocument/2006/relationships/image" Target="../media/image528.png"/><Relationship Id="rId91" Type="http://schemas.openxmlformats.org/officeDocument/2006/relationships/image" Target="../media/image3800.png"/><Relationship Id="rId145" Type="http://schemas.openxmlformats.org/officeDocument/2006/relationships/image" Target="../media/image407.png"/><Relationship Id="rId187" Type="http://schemas.openxmlformats.org/officeDocument/2006/relationships/image" Target="../media/image428.png"/><Relationship Id="rId352" Type="http://schemas.openxmlformats.org/officeDocument/2006/relationships/customXml" Target="../ink/ink554.xml"/><Relationship Id="rId212" Type="http://schemas.openxmlformats.org/officeDocument/2006/relationships/customXml" Target="../ink/ink500.xml"/><Relationship Id="rId254" Type="http://schemas.openxmlformats.org/officeDocument/2006/relationships/customXml" Target="../ink/ink521.xml"/><Relationship Id="rId49" Type="http://schemas.openxmlformats.org/officeDocument/2006/relationships/image" Target="../media/image3600.png"/><Relationship Id="rId114" Type="http://schemas.openxmlformats.org/officeDocument/2006/relationships/customXml" Target="../ink/ink454.xml"/><Relationship Id="rId296" Type="http://schemas.openxmlformats.org/officeDocument/2006/relationships/customXml" Target="../ink/ink527.xml"/><Relationship Id="rId461" Type="http://schemas.openxmlformats.org/officeDocument/2006/relationships/image" Target="../media/image471.png"/><Relationship Id="rId517" Type="http://schemas.openxmlformats.org/officeDocument/2006/relationships/customXml" Target="../ink/ink600.xml"/><Relationship Id="rId559" Type="http://schemas.openxmlformats.org/officeDocument/2006/relationships/customXml" Target="../ink/ink621.xml"/><Relationship Id="rId60" Type="http://schemas.openxmlformats.org/officeDocument/2006/relationships/customXml" Target="../ink/ink428.xml"/><Relationship Id="rId156" Type="http://schemas.openxmlformats.org/officeDocument/2006/relationships/customXml" Target="../ink/ink475.xml"/><Relationship Id="rId198" Type="http://schemas.openxmlformats.org/officeDocument/2006/relationships/customXml" Target="../ink/ink493.xml"/><Relationship Id="rId321" Type="http://schemas.openxmlformats.org/officeDocument/2006/relationships/image" Target="../media/image495.png"/><Relationship Id="rId363" Type="http://schemas.openxmlformats.org/officeDocument/2006/relationships/image" Target="../media/image516.png"/><Relationship Id="rId570" Type="http://schemas.openxmlformats.org/officeDocument/2006/relationships/image" Target="../media/image539.png"/><Relationship Id="rId223" Type="http://schemas.openxmlformats.org/officeDocument/2006/relationships/image" Target="../media/image447.png"/><Relationship Id="rId18" Type="http://schemas.openxmlformats.org/officeDocument/2006/relationships/customXml" Target="../ink/ink407.xml"/><Relationship Id="rId472" Type="http://schemas.openxmlformats.org/officeDocument/2006/relationships/customXml" Target="../ink/ink580.xml"/><Relationship Id="rId528" Type="http://schemas.openxmlformats.org/officeDocument/2006/relationships/image" Target="../media/image581.png"/><Relationship Id="rId125" Type="http://schemas.openxmlformats.org/officeDocument/2006/relationships/image" Target="../media/image397.png"/><Relationship Id="rId167" Type="http://schemas.openxmlformats.org/officeDocument/2006/relationships/image" Target="../media/image418.png"/><Relationship Id="rId332" Type="http://schemas.openxmlformats.org/officeDocument/2006/relationships/customXml" Target="../ink/ink544.xml"/><Relationship Id="rId581" Type="http://schemas.openxmlformats.org/officeDocument/2006/relationships/customXml" Target="../ink/ink632.xml"/><Relationship Id="rId71" Type="http://schemas.openxmlformats.org/officeDocument/2006/relationships/image" Target="../media/image3710.png"/><Relationship Id="rId234" Type="http://schemas.openxmlformats.org/officeDocument/2006/relationships/customXml" Target="../ink/ink511.xml"/><Relationship Id="rId2" Type="http://schemas.openxmlformats.org/officeDocument/2006/relationships/customXml" Target="../ink/ink399.xml"/><Relationship Id="rId29" Type="http://schemas.openxmlformats.org/officeDocument/2006/relationships/image" Target="../media/image3500.png"/><Relationship Id="rId441" Type="http://schemas.openxmlformats.org/officeDocument/2006/relationships/image" Target="../media/image555.png"/><Relationship Id="rId483" Type="http://schemas.openxmlformats.org/officeDocument/2006/relationships/customXml" Target="../ink/ink586.xml"/><Relationship Id="rId539" Type="http://schemas.openxmlformats.org/officeDocument/2006/relationships/customXml" Target="../ink/ink611.xml"/><Relationship Id="rId40" Type="http://schemas.openxmlformats.org/officeDocument/2006/relationships/customXml" Target="../ink/ink418.xml"/><Relationship Id="rId136" Type="http://schemas.openxmlformats.org/officeDocument/2006/relationships/customXml" Target="../ink/ink465.xml"/><Relationship Id="rId178" Type="http://schemas.openxmlformats.org/officeDocument/2006/relationships/customXml" Target="../ink/ink484.xml"/><Relationship Id="rId301" Type="http://schemas.openxmlformats.org/officeDocument/2006/relationships/image" Target="../media/image485.png"/><Relationship Id="rId343" Type="http://schemas.openxmlformats.org/officeDocument/2006/relationships/image" Target="../media/image506.png"/><Relationship Id="rId550" Type="http://schemas.openxmlformats.org/officeDocument/2006/relationships/image" Target="../media/image529.png"/><Relationship Id="rId82" Type="http://schemas.openxmlformats.org/officeDocument/2006/relationships/customXml" Target="../ink/ink438.xml"/><Relationship Id="rId203" Type="http://schemas.openxmlformats.org/officeDocument/2006/relationships/image" Target="../media/image437.png"/><Relationship Id="rId592" Type="http://schemas.openxmlformats.org/officeDocument/2006/relationships/image" Target="../media/image551.png"/><Relationship Id="rId245" Type="http://schemas.openxmlformats.org/officeDocument/2006/relationships/image" Target="../media/image458.png"/><Relationship Id="rId287" Type="http://schemas.openxmlformats.org/officeDocument/2006/relationships/image" Target="../media/image478.png"/><Relationship Id="rId452" Type="http://schemas.openxmlformats.org/officeDocument/2006/relationships/customXml" Target="../ink/ink570.xml"/><Relationship Id="rId494" Type="http://schemas.openxmlformats.org/officeDocument/2006/relationships/image" Target="../media/image564.png"/><Relationship Id="rId508" Type="http://schemas.openxmlformats.org/officeDocument/2006/relationships/image" Target="../media/image571.png"/><Relationship Id="rId105" Type="http://schemas.openxmlformats.org/officeDocument/2006/relationships/image" Target="../media/image387.png"/><Relationship Id="rId147" Type="http://schemas.openxmlformats.org/officeDocument/2006/relationships/image" Target="../media/image408.png"/><Relationship Id="rId312" Type="http://schemas.openxmlformats.org/officeDocument/2006/relationships/customXml" Target="../ink/ink535.xml"/><Relationship Id="rId354" Type="http://schemas.openxmlformats.org/officeDocument/2006/relationships/customXml" Target="../ink/ink555.xml"/><Relationship Id="rId51" Type="http://schemas.openxmlformats.org/officeDocument/2006/relationships/image" Target="../media/image3610.png"/><Relationship Id="rId93" Type="http://schemas.openxmlformats.org/officeDocument/2006/relationships/image" Target="../media/image381.png"/><Relationship Id="rId189" Type="http://schemas.openxmlformats.org/officeDocument/2006/relationships/image" Target="../media/image419.png"/><Relationship Id="rId561" Type="http://schemas.openxmlformats.org/officeDocument/2006/relationships/customXml" Target="../ink/ink622.xml"/><Relationship Id="rId214" Type="http://schemas.openxmlformats.org/officeDocument/2006/relationships/customXml" Target="../ink/ink501.xml"/><Relationship Id="rId298" Type="http://schemas.openxmlformats.org/officeDocument/2006/relationships/customXml" Target="../ink/ink528.xml"/><Relationship Id="rId463" Type="http://schemas.openxmlformats.org/officeDocument/2006/relationships/image" Target="../media/image472.png"/><Relationship Id="rId519" Type="http://schemas.openxmlformats.org/officeDocument/2006/relationships/customXml" Target="../ink/ink601.xml"/><Relationship Id="rId116" Type="http://schemas.openxmlformats.org/officeDocument/2006/relationships/customXml" Target="../ink/ink455.xml"/><Relationship Id="rId137" Type="http://schemas.openxmlformats.org/officeDocument/2006/relationships/image" Target="../media/image403.png"/><Relationship Id="rId302" Type="http://schemas.openxmlformats.org/officeDocument/2006/relationships/customXml" Target="../ink/ink530.xml"/><Relationship Id="rId323" Type="http://schemas.openxmlformats.org/officeDocument/2006/relationships/image" Target="../media/image496.png"/><Relationship Id="rId344" Type="http://schemas.openxmlformats.org/officeDocument/2006/relationships/customXml" Target="../ink/ink550.xml"/><Relationship Id="rId530" Type="http://schemas.openxmlformats.org/officeDocument/2006/relationships/image" Target="../media/image4190.png"/><Relationship Id="rId20" Type="http://schemas.openxmlformats.org/officeDocument/2006/relationships/customXml" Target="../ink/ink408.xml"/><Relationship Id="rId41" Type="http://schemas.openxmlformats.org/officeDocument/2006/relationships/image" Target="../media/image3560.png"/><Relationship Id="rId83" Type="http://schemas.openxmlformats.org/officeDocument/2006/relationships/image" Target="../media/image3770.png"/><Relationship Id="rId179" Type="http://schemas.openxmlformats.org/officeDocument/2006/relationships/image" Target="../media/image424.png"/><Relationship Id="rId365" Type="http://schemas.openxmlformats.org/officeDocument/2006/relationships/image" Target="../media/image517.png"/><Relationship Id="rId551" Type="http://schemas.openxmlformats.org/officeDocument/2006/relationships/customXml" Target="../ink/ink617.xml"/><Relationship Id="rId572" Type="http://schemas.openxmlformats.org/officeDocument/2006/relationships/image" Target="../media/image540.png"/><Relationship Id="rId593" Type="http://schemas.openxmlformats.org/officeDocument/2006/relationships/customXml" Target="../ink/ink638.xml"/><Relationship Id="rId190" Type="http://schemas.openxmlformats.org/officeDocument/2006/relationships/customXml" Target="../ink/ink489.xml"/><Relationship Id="rId204" Type="http://schemas.openxmlformats.org/officeDocument/2006/relationships/customXml" Target="../ink/ink496.xml"/><Relationship Id="rId225" Type="http://schemas.openxmlformats.org/officeDocument/2006/relationships/image" Target="../media/image448.png"/><Relationship Id="rId246" Type="http://schemas.openxmlformats.org/officeDocument/2006/relationships/customXml" Target="../ink/ink517.xml"/><Relationship Id="rId288" Type="http://schemas.openxmlformats.org/officeDocument/2006/relationships/customXml" Target="../ink/ink523.xml"/><Relationship Id="rId453" Type="http://schemas.openxmlformats.org/officeDocument/2006/relationships/image" Target="../media/image467.png"/><Relationship Id="rId474" Type="http://schemas.openxmlformats.org/officeDocument/2006/relationships/image" Target="../media/image491.png"/><Relationship Id="rId509" Type="http://schemas.openxmlformats.org/officeDocument/2006/relationships/customXml" Target="../ink/ink596.xml"/><Relationship Id="rId106" Type="http://schemas.openxmlformats.org/officeDocument/2006/relationships/customXml" Target="../ink/ink450.xml"/><Relationship Id="rId127" Type="http://schemas.openxmlformats.org/officeDocument/2006/relationships/image" Target="../media/image398.png"/><Relationship Id="rId495" Type="http://schemas.openxmlformats.org/officeDocument/2006/relationships/customXml" Target="../ink/ink589.xml"/><Relationship Id="rId10" Type="http://schemas.openxmlformats.org/officeDocument/2006/relationships/customXml" Target="../ink/ink403.xml"/><Relationship Id="rId31" Type="http://schemas.openxmlformats.org/officeDocument/2006/relationships/image" Target="../media/image3510.png"/><Relationship Id="rId52" Type="http://schemas.openxmlformats.org/officeDocument/2006/relationships/customXml" Target="../ink/ink424.xml"/><Relationship Id="rId73" Type="http://schemas.openxmlformats.org/officeDocument/2006/relationships/image" Target="../media/image3720.png"/><Relationship Id="rId94" Type="http://schemas.openxmlformats.org/officeDocument/2006/relationships/customXml" Target="../ink/ink444.xml"/><Relationship Id="rId148" Type="http://schemas.openxmlformats.org/officeDocument/2006/relationships/customXml" Target="../ink/ink471.xml"/><Relationship Id="rId334" Type="http://schemas.openxmlformats.org/officeDocument/2006/relationships/customXml" Target="../ink/ink545.xml"/><Relationship Id="rId355" Type="http://schemas.openxmlformats.org/officeDocument/2006/relationships/image" Target="../media/image512.png"/><Relationship Id="rId520" Type="http://schemas.openxmlformats.org/officeDocument/2006/relationships/image" Target="../media/image577.png"/><Relationship Id="rId541" Type="http://schemas.openxmlformats.org/officeDocument/2006/relationships/customXml" Target="../ink/ink612.xml"/><Relationship Id="rId562" Type="http://schemas.openxmlformats.org/officeDocument/2006/relationships/image" Target="../media/image535.png"/><Relationship Id="rId583" Type="http://schemas.openxmlformats.org/officeDocument/2006/relationships/customXml" Target="../ink/ink633.xml"/><Relationship Id="rId4" Type="http://schemas.openxmlformats.org/officeDocument/2006/relationships/customXml" Target="../ink/ink400.xml"/><Relationship Id="rId180" Type="http://schemas.openxmlformats.org/officeDocument/2006/relationships/customXml" Target="../ink/ink485.xml"/><Relationship Id="rId215" Type="http://schemas.openxmlformats.org/officeDocument/2006/relationships/image" Target="../media/image443.png"/><Relationship Id="rId236" Type="http://schemas.openxmlformats.org/officeDocument/2006/relationships/customXml" Target="../ink/ink512.xml"/><Relationship Id="rId443" Type="http://schemas.openxmlformats.org/officeDocument/2006/relationships/image" Target="../media/image430.png"/><Relationship Id="rId464" Type="http://schemas.openxmlformats.org/officeDocument/2006/relationships/customXml" Target="../ink/ink576.xml"/><Relationship Id="rId303" Type="http://schemas.openxmlformats.org/officeDocument/2006/relationships/image" Target="../media/image486.png"/><Relationship Id="rId485" Type="http://schemas.openxmlformats.org/officeDocument/2006/relationships/customXml" Target="../ink/ink587.xml"/><Relationship Id="rId42" Type="http://schemas.openxmlformats.org/officeDocument/2006/relationships/customXml" Target="../ink/ink419.xml"/><Relationship Id="rId84" Type="http://schemas.openxmlformats.org/officeDocument/2006/relationships/customXml" Target="../ink/ink439.xml"/><Relationship Id="rId138" Type="http://schemas.openxmlformats.org/officeDocument/2006/relationships/customXml" Target="../ink/ink466.xml"/><Relationship Id="rId345" Type="http://schemas.openxmlformats.org/officeDocument/2006/relationships/image" Target="../media/image507.png"/><Relationship Id="rId510" Type="http://schemas.openxmlformats.org/officeDocument/2006/relationships/image" Target="../media/image572.png"/><Relationship Id="rId552" Type="http://schemas.openxmlformats.org/officeDocument/2006/relationships/image" Target="../media/image530.png"/><Relationship Id="rId594" Type="http://schemas.openxmlformats.org/officeDocument/2006/relationships/image" Target="../media/image552.png"/><Relationship Id="rId191" Type="http://schemas.openxmlformats.org/officeDocument/2006/relationships/image" Target="../media/image431.png"/><Relationship Id="rId205" Type="http://schemas.openxmlformats.org/officeDocument/2006/relationships/image" Target="../media/image438.png"/><Relationship Id="rId247" Type="http://schemas.openxmlformats.org/officeDocument/2006/relationships/image" Target="../media/image459.png"/><Relationship Id="rId107" Type="http://schemas.openxmlformats.org/officeDocument/2006/relationships/image" Target="../media/image388.png"/><Relationship Id="rId289" Type="http://schemas.openxmlformats.org/officeDocument/2006/relationships/image" Target="../media/image479.png"/><Relationship Id="rId454" Type="http://schemas.openxmlformats.org/officeDocument/2006/relationships/customXml" Target="../ink/ink571.xml"/><Relationship Id="rId496" Type="http://schemas.openxmlformats.org/officeDocument/2006/relationships/image" Target="../media/image565.png"/><Relationship Id="rId11" Type="http://schemas.openxmlformats.org/officeDocument/2006/relationships/image" Target="../media/image3410.png"/><Relationship Id="rId53" Type="http://schemas.openxmlformats.org/officeDocument/2006/relationships/image" Target="../media/image3620.png"/><Relationship Id="rId149" Type="http://schemas.openxmlformats.org/officeDocument/2006/relationships/image" Target="../media/image409.png"/><Relationship Id="rId356" Type="http://schemas.openxmlformats.org/officeDocument/2006/relationships/customXml" Target="../ink/ink556.xml"/><Relationship Id="rId521" Type="http://schemas.openxmlformats.org/officeDocument/2006/relationships/customXml" Target="../ink/ink602.xml"/><Relationship Id="rId563" Type="http://schemas.openxmlformats.org/officeDocument/2006/relationships/customXml" Target="../ink/ink623.xml"/><Relationship Id="rId95" Type="http://schemas.openxmlformats.org/officeDocument/2006/relationships/image" Target="../media/image382.png"/><Relationship Id="rId160" Type="http://schemas.openxmlformats.org/officeDocument/2006/relationships/customXml" Target="../ink/ink476.xml"/><Relationship Id="rId216" Type="http://schemas.openxmlformats.org/officeDocument/2006/relationships/customXml" Target="../ink/ink502.xml"/><Relationship Id="rId465" Type="http://schemas.openxmlformats.org/officeDocument/2006/relationships/image" Target="../media/image473.png"/><Relationship Id="rId22" Type="http://schemas.openxmlformats.org/officeDocument/2006/relationships/customXml" Target="../ink/ink409.xml"/><Relationship Id="rId64" Type="http://schemas.openxmlformats.org/officeDocument/2006/relationships/customXml" Target="../ink/ink429.xml"/><Relationship Id="rId118" Type="http://schemas.openxmlformats.org/officeDocument/2006/relationships/customXml" Target="../ink/ink456.xml"/><Relationship Id="rId325" Type="http://schemas.openxmlformats.org/officeDocument/2006/relationships/image" Target="../media/image497.png"/><Relationship Id="rId367" Type="http://schemas.openxmlformats.org/officeDocument/2006/relationships/image" Target="../media/image518.png"/><Relationship Id="rId532" Type="http://schemas.openxmlformats.org/officeDocument/2006/relationships/image" Target="../media/image429.png"/><Relationship Id="rId574" Type="http://schemas.openxmlformats.org/officeDocument/2006/relationships/image" Target="../media/image541.png"/><Relationship Id="rId171" Type="http://schemas.openxmlformats.org/officeDocument/2006/relationships/image" Target="../media/image420.png"/><Relationship Id="rId227" Type="http://schemas.openxmlformats.org/officeDocument/2006/relationships/image" Target="../media/image449.png"/><Relationship Id="rId476" Type="http://schemas.openxmlformats.org/officeDocument/2006/relationships/image" Target="../media/image550.png"/><Relationship Id="rId33" Type="http://schemas.openxmlformats.org/officeDocument/2006/relationships/image" Target="../media/image3520.png"/><Relationship Id="rId129" Type="http://schemas.openxmlformats.org/officeDocument/2006/relationships/image" Target="../media/image399.png"/><Relationship Id="rId336" Type="http://schemas.openxmlformats.org/officeDocument/2006/relationships/customXml" Target="../ink/ink546.xml"/><Relationship Id="rId501" Type="http://schemas.openxmlformats.org/officeDocument/2006/relationships/customXml" Target="../ink/ink592.xml"/><Relationship Id="rId543" Type="http://schemas.openxmlformats.org/officeDocument/2006/relationships/customXml" Target="../ink/ink613.xml"/><Relationship Id="rId75" Type="http://schemas.openxmlformats.org/officeDocument/2006/relationships/image" Target="../media/image3730.png"/><Relationship Id="rId140" Type="http://schemas.openxmlformats.org/officeDocument/2006/relationships/customXml" Target="../ink/ink467.xml"/><Relationship Id="rId182" Type="http://schemas.openxmlformats.org/officeDocument/2006/relationships/customXml" Target="../ink/ink486.xml"/><Relationship Id="rId585" Type="http://schemas.openxmlformats.org/officeDocument/2006/relationships/customXml" Target="../ink/ink634.xml"/><Relationship Id="rId6" Type="http://schemas.openxmlformats.org/officeDocument/2006/relationships/customXml" Target="../ink/ink401.xml"/><Relationship Id="rId238" Type="http://schemas.openxmlformats.org/officeDocument/2006/relationships/customXml" Target="../ink/ink513.xml"/><Relationship Id="rId445" Type="http://schemas.openxmlformats.org/officeDocument/2006/relationships/image" Target="../media/image463.png"/><Relationship Id="rId291" Type="http://schemas.openxmlformats.org/officeDocument/2006/relationships/image" Target="../media/image480.png"/><Relationship Id="rId305" Type="http://schemas.openxmlformats.org/officeDocument/2006/relationships/image" Target="../media/image487.png"/><Relationship Id="rId347" Type="http://schemas.openxmlformats.org/officeDocument/2006/relationships/image" Target="../media/image508.png"/><Relationship Id="rId512" Type="http://schemas.openxmlformats.org/officeDocument/2006/relationships/image" Target="../media/image573.png"/><Relationship Id="rId44" Type="http://schemas.openxmlformats.org/officeDocument/2006/relationships/customXml" Target="../ink/ink420.xml"/><Relationship Id="rId86" Type="http://schemas.openxmlformats.org/officeDocument/2006/relationships/customXml" Target="../ink/ink440.xml"/><Relationship Id="rId151" Type="http://schemas.openxmlformats.org/officeDocument/2006/relationships/image" Target="../media/image410.png"/><Relationship Id="rId554" Type="http://schemas.openxmlformats.org/officeDocument/2006/relationships/image" Target="../media/image531.png"/><Relationship Id="rId596" Type="http://schemas.openxmlformats.org/officeDocument/2006/relationships/image" Target="../media/image553.png"/><Relationship Id="rId193" Type="http://schemas.openxmlformats.org/officeDocument/2006/relationships/image" Target="../media/image432.png"/><Relationship Id="rId207" Type="http://schemas.openxmlformats.org/officeDocument/2006/relationships/image" Target="../media/image439.png"/><Relationship Id="rId249" Type="http://schemas.openxmlformats.org/officeDocument/2006/relationships/image" Target="../media/image460.png"/><Relationship Id="rId456" Type="http://schemas.openxmlformats.org/officeDocument/2006/relationships/customXml" Target="../ink/ink572.xml"/><Relationship Id="rId498" Type="http://schemas.openxmlformats.org/officeDocument/2006/relationships/image" Target="../media/image566.png"/><Relationship Id="rId13" Type="http://schemas.openxmlformats.org/officeDocument/2006/relationships/image" Target="../media/image3420.png"/><Relationship Id="rId109" Type="http://schemas.openxmlformats.org/officeDocument/2006/relationships/image" Target="../media/image389.png"/><Relationship Id="rId316" Type="http://schemas.openxmlformats.org/officeDocument/2006/relationships/customXml" Target="../ink/ink536.xml"/><Relationship Id="rId523" Type="http://schemas.openxmlformats.org/officeDocument/2006/relationships/customXml" Target="../ink/ink603.xml"/><Relationship Id="rId55" Type="http://schemas.openxmlformats.org/officeDocument/2006/relationships/image" Target="../media/image3630.png"/><Relationship Id="rId97" Type="http://schemas.openxmlformats.org/officeDocument/2006/relationships/image" Target="../media/image383.png"/><Relationship Id="rId120" Type="http://schemas.openxmlformats.org/officeDocument/2006/relationships/customXml" Target="../ink/ink457.xml"/><Relationship Id="rId358" Type="http://schemas.openxmlformats.org/officeDocument/2006/relationships/customXml" Target="../ink/ink557.xml"/><Relationship Id="rId565" Type="http://schemas.openxmlformats.org/officeDocument/2006/relationships/customXml" Target="../ink/ink624.xml"/><Relationship Id="rId162" Type="http://schemas.openxmlformats.org/officeDocument/2006/relationships/customXml" Target="../ink/ink477.xml"/><Relationship Id="rId218" Type="http://schemas.openxmlformats.org/officeDocument/2006/relationships/customXml" Target="../ink/ink503.xml"/><Relationship Id="rId467" Type="http://schemas.openxmlformats.org/officeDocument/2006/relationships/image" Target="../media/image474.png"/><Relationship Id="rId24" Type="http://schemas.openxmlformats.org/officeDocument/2006/relationships/customXml" Target="../ink/ink410.xml"/><Relationship Id="rId66" Type="http://schemas.openxmlformats.org/officeDocument/2006/relationships/customXml" Target="../ink/ink430.xml"/><Relationship Id="rId131" Type="http://schemas.openxmlformats.org/officeDocument/2006/relationships/image" Target="../media/image400.png"/><Relationship Id="rId327" Type="http://schemas.openxmlformats.org/officeDocument/2006/relationships/image" Target="../media/image498.png"/><Relationship Id="rId369" Type="http://schemas.openxmlformats.org/officeDocument/2006/relationships/image" Target="../media/image519.png"/><Relationship Id="rId534" Type="http://schemas.openxmlformats.org/officeDocument/2006/relationships/image" Target="../media/image521.png"/><Relationship Id="rId576" Type="http://schemas.openxmlformats.org/officeDocument/2006/relationships/image" Target="../media/image542.png"/><Relationship Id="rId173" Type="http://schemas.openxmlformats.org/officeDocument/2006/relationships/image" Target="../media/image421.png"/><Relationship Id="rId229" Type="http://schemas.openxmlformats.org/officeDocument/2006/relationships/image" Target="../media/image450.png"/><Relationship Id="rId240" Type="http://schemas.openxmlformats.org/officeDocument/2006/relationships/customXml" Target="../ink/ink514.xml"/><Relationship Id="rId478" Type="http://schemas.openxmlformats.org/officeDocument/2006/relationships/image" Target="../media/image556.png"/><Relationship Id="rId35" Type="http://schemas.openxmlformats.org/officeDocument/2006/relationships/image" Target="../media/image3530.png"/><Relationship Id="rId77" Type="http://schemas.openxmlformats.org/officeDocument/2006/relationships/image" Target="../media/image3740.png"/><Relationship Id="rId100" Type="http://schemas.openxmlformats.org/officeDocument/2006/relationships/customXml" Target="../ink/ink447.xml"/><Relationship Id="rId338" Type="http://schemas.openxmlformats.org/officeDocument/2006/relationships/customXml" Target="../ink/ink547.xml"/><Relationship Id="rId503" Type="http://schemas.openxmlformats.org/officeDocument/2006/relationships/customXml" Target="../ink/ink593.xml"/><Relationship Id="rId545" Type="http://schemas.openxmlformats.org/officeDocument/2006/relationships/customXml" Target="../ink/ink614.xml"/><Relationship Id="rId587" Type="http://schemas.openxmlformats.org/officeDocument/2006/relationships/customXml" Target="../ink/ink635.xml"/><Relationship Id="rId8" Type="http://schemas.openxmlformats.org/officeDocument/2006/relationships/customXml" Target="../ink/ink402.xml"/><Relationship Id="rId142" Type="http://schemas.openxmlformats.org/officeDocument/2006/relationships/customXml" Target="../ink/ink468.xml"/><Relationship Id="rId184" Type="http://schemas.openxmlformats.org/officeDocument/2006/relationships/customXml" Target="../ink/ink487.xml"/><Relationship Id="rId447" Type="http://schemas.openxmlformats.org/officeDocument/2006/relationships/image" Target="../media/image464.png"/><Relationship Id="rId251" Type="http://schemas.openxmlformats.org/officeDocument/2006/relationships/image" Target="../media/image461.png"/><Relationship Id="rId46" Type="http://schemas.openxmlformats.org/officeDocument/2006/relationships/customXml" Target="../ink/ink421.xml"/><Relationship Id="rId293" Type="http://schemas.openxmlformats.org/officeDocument/2006/relationships/image" Target="../media/image481.png"/><Relationship Id="rId307" Type="http://schemas.openxmlformats.org/officeDocument/2006/relationships/image" Target="../media/image488.png"/><Relationship Id="rId349" Type="http://schemas.openxmlformats.org/officeDocument/2006/relationships/image" Target="../media/image509.png"/><Relationship Id="rId514" Type="http://schemas.openxmlformats.org/officeDocument/2006/relationships/image" Target="../media/image574.png"/><Relationship Id="rId556" Type="http://schemas.openxmlformats.org/officeDocument/2006/relationships/image" Target="../media/image532.png"/><Relationship Id="rId88" Type="http://schemas.openxmlformats.org/officeDocument/2006/relationships/customXml" Target="../ink/ink441.xml"/><Relationship Id="rId111" Type="http://schemas.openxmlformats.org/officeDocument/2006/relationships/image" Target="../media/image390.png"/><Relationship Id="rId153" Type="http://schemas.openxmlformats.org/officeDocument/2006/relationships/image" Target="../media/image411.png"/><Relationship Id="rId195" Type="http://schemas.openxmlformats.org/officeDocument/2006/relationships/image" Target="../media/image433.png"/><Relationship Id="rId209" Type="http://schemas.openxmlformats.org/officeDocument/2006/relationships/image" Target="../media/image440.png"/><Relationship Id="rId360" Type="http://schemas.openxmlformats.org/officeDocument/2006/relationships/customXml" Target="../ink/ink558.xml"/><Relationship Id="rId598" Type="http://schemas.openxmlformats.org/officeDocument/2006/relationships/image" Target="../media/image554.png"/><Relationship Id="rId220" Type="http://schemas.openxmlformats.org/officeDocument/2006/relationships/customXml" Target="../ink/ink504.xml"/><Relationship Id="rId458" Type="http://schemas.openxmlformats.org/officeDocument/2006/relationships/customXml" Target="../ink/ink573.xml"/><Relationship Id="rId15" Type="http://schemas.openxmlformats.org/officeDocument/2006/relationships/image" Target="../media/image3430.png"/><Relationship Id="rId57" Type="http://schemas.openxmlformats.org/officeDocument/2006/relationships/image" Target="../media/image3640.png"/><Relationship Id="rId318" Type="http://schemas.openxmlformats.org/officeDocument/2006/relationships/customXml" Target="../ink/ink537.xml"/><Relationship Id="rId525" Type="http://schemas.openxmlformats.org/officeDocument/2006/relationships/customXml" Target="../ink/ink604.xml"/><Relationship Id="rId567" Type="http://schemas.openxmlformats.org/officeDocument/2006/relationships/customXml" Target="../ink/ink625.xml"/><Relationship Id="rId99" Type="http://schemas.openxmlformats.org/officeDocument/2006/relationships/image" Target="../media/image384.png"/><Relationship Id="rId122" Type="http://schemas.openxmlformats.org/officeDocument/2006/relationships/customXml" Target="../ink/ink458.xml"/><Relationship Id="rId164" Type="http://schemas.openxmlformats.org/officeDocument/2006/relationships/customXml" Target="../ink/ink478.xml"/><Relationship Id="rId371" Type="http://schemas.openxmlformats.org/officeDocument/2006/relationships/image" Target="../media/image520.png"/><Relationship Id="rId469" Type="http://schemas.openxmlformats.org/officeDocument/2006/relationships/image" Target="../media/image475.png"/><Relationship Id="rId26" Type="http://schemas.openxmlformats.org/officeDocument/2006/relationships/customXml" Target="../ink/ink411.xml"/><Relationship Id="rId231" Type="http://schemas.openxmlformats.org/officeDocument/2006/relationships/image" Target="../media/image451.png"/><Relationship Id="rId329" Type="http://schemas.openxmlformats.org/officeDocument/2006/relationships/image" Target="../media/image499.png"/><Relationship Id="rId480" Type="http://schemas.openxmlformats.org/officeDocument/2006/relationships/image" Target="../media/image557.png"/><Relationship Id="rId536" Type="http://schemas.openxmlformats.org/officeDocument/2006/relationships/image" Target="../media/image522.png"/><Relationship Id="rId68" Type="http://schemas.openxmlformats.org/officeDocument/2006/relationships/customXml" Target="../ink/ink431.xml"/><Relationship Id="rId133" Type="http://schemas.openxmlformats.org/officeDocument/2006/relationships/image" Target="../media/image401.png"/><Relationship Id="rId175" Type="http://schemas.openxmlformats.org/officeDocument/2006/relationships/image" Target="../media/image422.png"/><Relationship Id="rId340" Type="http://schemas.openxmlformats.org/officeDocument/2006/relationships/customXml" Target="../ink/ink548.xml"/><Relationship Id="rId578" Type="http://schemas.openxmlformats.org/officeDocument/2006/relationships/image" Target="../media/image543.png"/><Relationship Id="rId200" Type="http://schemas.openxmlformats.org/officeDocument/2006/relationships/customXml" Target="../ink/ink494.xml"/><Relationship Id="rId242" Type="http://schemas.openxmlformats.org/officeDocument/2006/relationships/customXml" Target="../ink/ink515.xml"/><Relationship Id="rId505" Type="http://schemas.openxmlformats.org/officeDocument/2006/relationships/customXml" Target="../ink/ink594.xml"/><Relationship Id="rId37" Type="http://schemas.openxmlformats.org/officeDocument/2006/relationships/image" Target="../media/image3540.png"/><Relationship Id="rId79" Type="http://schemas.openxmlformats.org/officeDocument/2006/relationships/image" Target="../media/image3750.png"/><Relationship Id="rId102" Type="http://schemas.openxmlformats.org/officeDocument/2006/relationships/customXml" Target="../ink/ink448.xml"/><Relationship Id="rId144" Type="http://schemas.openxmlformats.org/officeDocument/2006/relationships/customXml" Target="../ink/ink469.xml"/><Relationship Id="rId547" Type="http://schemas.openxmlformats.org/officeDocument/2006/relationships/customXml" Target="../ink/ink615.xml"/><Relationship Id="rId589" Type="http://schemas.openxmlformats.org/officeDocument/2006/relationships/customXml" Target="../ink/ink636.xml"/><Relationship Id="rId90" Type="http://schemas.openxmlformats.org/officeDocument/2006/relationships/customXml" Target="../ink/ink442.xml"/><Relationship Id="rId186" Type="http://schemas.openxmlformats.org/officeDocument/2006/relationships/customXml" Target="../ink/ink488.xml"/><Relationship Id="rId351" Type="http://schemas.openxmlformats.org/officeDocument/2006/relationships/image" Target="../media/image510.png"/><Relationship Id="rId449" Type="http://schemas.openxmlformats.org/officeDocument/2006/relationships/image" Target="../media/image465.png"/><Relationship Id="rId211" Type="http://schemas.openxmlformats.org/officeDocument/2006/relationships/image" Target="../media/image441.png"/><Relationship Id="rId253" Type="http://schemas.openxmlformats.org/officeDocument/2006/relationships/image" Target="../media/image462.png"/><Relationship Id="rId295" Type="http://schemas.openxmlformats.org/officeDocument/2006/relationships/image" Target="../media/image482.png"/><Relationship Id="rId309" Type="http://schemas.openxmlformats.org/officeDocument/2006/relationships/image" Target="../media/image489.png"/><Relationship Id="rId460" Type="http://schemas.openxmlformats.org/officeDocument/2006/relationships/customXml" Target="../ink/ink574.xml"/><Relationship Id="rId516" Type="http://schemas.openxmlformats.org/officeDocument/2006/relationships/image" Target="../media/image575.png"/><Relationship Id="rId48" Type="http://schemas.openxmlformats.org/officeDocument/2006/relationships/customXml" Target="../ink/ink422.xml"/><Relationship Id="rId113" Type="http://schemas.openxmlformats.org/officeDocument/2006/relationships/image" Target="../media/image391.png"/><Relationship Id="rId320" Type="http://schemas.openxmlformats.org/officeDocument/2006/relationships/customXml" Target="../ink/ink538.xml"/><Relationship Id="rId558" Type="http://schemas.openxmlformats.org/officeDocument/2006/relationships/image" Target="../media/image533.png"/><Relationship Id="rId155" Type="http://schemas.openxmlformats.org/officeDocument/2006/relationships/image" Target="../media/image412.png"/><Relationship Id="rId197" Type="http://schemas.openxmlformats.org/officeDocument/2006/relationships/image" Target="../media/image434.png"/><Relationship Id="rId362" Type="http://schemas.openxmlformats.org/officeDocument/2006/relationships/customXml" Target="../ink/ink559.xml"/><Relationship Id="rId222" Type="http://schemas.openxmlformats.org/officeDocument/2006/relationships/customXml" Target="../ink/ink505.xml"/><Relationship Id="rId471" Type="http://schemas.openxmlformats.org/officeDocument/2006/relationships/image" Target="../media/image476.png"/><Relationship Id="rId17" Type="http://schemas.openxmlformats.org/officeDocument/2006/relationships/image" Target="../media/image3440.png"/><Relationship Id="rId59" Type="http://schemas.openxmlformats.org/officeDocument/2006/relationships/image" Target="../media/image3650.png"/><Relationship Id="rId124" Type="http://schemas.openxmlformats.org/officeDocument/2006/relationships/customXml" Target="../ink/ink459.xml"/><Relationship Id="rId527" Type="http://schemas.openxmlformats.org/officeDocument/2006/relationships/customXml" Target="../ink/ink605.xml"/><Relationship Id="rId569" Type="http://schemas.openxmlformats.org/officeDocument/2006/relationships/customXml" Target="../ink/ink626.xml"/><Relationship Id="rId70" Type="http://schemas.openxmlformats.org/officeDocument/2006/relationships/customXml" Target="../ink/ink432.xml"/><Relationship Id="rId166" Type="http://schemas.openxmlformats.org/officeDocument/2006/relationships/customXml" Target="../ink/ink479.xml"/><Relationship Id="rId331" Type="http://schemas.openxmlformats.org/officeDocument/2006/relationships/image" Target="../media/image500.png"/><Relationship Id="rId580" Type="http://schemas.openxmlformats.org/officeDocument/2006/relationships/image" Target="../media/image544.png"/><Relationship Id="rId1" Type="http://schemas.openxmlformats.org/officeDocument/2006/relationships/slideLayout" Target="../slideLayouts/slideLayout2.xml"/><Relationship Id="rId233" Type="http://schemas.openxmlformats.org/officeDocument/2006/relationships/image" Target="../media/image452.png"/><Relationship Id="rId28" Type="http://schemas.openxmlformats.org/officeDocument/2006/relationships/customXml" Target="../ink/ink412.xml"/><Relationship Id="rId300" Type="http://schemas.openxmlformats.org/officeDocument/2006/relationships/customXml" Target="../ink/ink529.xml"/><Relationship Id="rId482" Type="http://schemas.openxmlformats.org/officeDocument/2006/relationships/image" Target="../media/image558.png"/><Relationship Id="rId538" Type="http://schemas.openxmlformats.org/officeDocument/2006/relationships/image" Target="../media/image523.png"/><Relationship Id="rId81" Type="http://schemas.openxmlformats.org/officeDocument/2006/relationships/image" Target="../media/image3760.png"/><Relationship Id="rId135" Type="http://schemas.openxmlformats.org/officeDocument/2006/relationships/image" Target="../media/image402.png"/><Relationship Id="rId177" Type="http://schemas.openxmlformats.org/officeDocument/2006/relationships/image" Target="../media/image423.png"/><Relationship Id="rId342" Type="http://schemas.openxmlformats.org/officeDocument/2006/relationships/customXml" Target="../ink/ink549.xml"/><Relationship Id="rId591" Type="http://schemas.openxmlformats.org/officeDocument/2006/relationships/customXml" Target="../ink/ink637.xml"/><Relationship Id="rId202" Type="http://schemas.openxmlformats.org/officeDocument/2006/relationships/customXml" Target="../ink/ink495.xml"/><Relationship Id="rId244" Type="http://schemas.openxmlformats.org/officeDocument/2006/relationships/customXml" Target="../ink/ink516.xml"/><Relationship Id="rId39" Type="http://schemas.openxmlformats.org/officeDocument/2006/relationships/image" Target="../media/image3550.png"/><Relationship Id="rId286" Type="http://schemas.openxmlformats.org/officeDocument/2006/relationships/customXml" Target="../ink/ink522.xml"/><Relationship Id="rId451" Type="http://schemas.openxmlformats.org/officeDocument/2006/relationships/image" Target="../media/image466.png"/><Relationship Id="rId493" Type="http://schemas.openxmlformats.org/officeDocument/2006/relationships/customXml" Target="../ink/ink588.xml"/><Relationship Id="rId507" Type="http://schemas.openxmlformats.org/officeDocument/2006/relationships/customXml" Target="../ink/ink595.xml"/><Relationship Id="rId549" Type="http://schemas.openxmlformats.org/officeDocument/2006/relationships/customXml" Target="../ink/ink616.xml"/><Relationship Id="rId50" Type="http://schemas.openxmlformats.org/officeDocument/2006/relationships/customXml" Target="../ink/ink423.xml"/><Relationship Id="rId104" Type="http://schemas.openxmlformats.org/officeDocument/2006/relationships/customXml" Target="../ink/ink449.xml"/><Relationship Id="rId146" Type="http://schemas.openxmlformats.org/officeDocument/2006/relationships/customXml" Target="../ink/ink470.xml"/><Relationship Id="rId188" Type="http://schemas.openxmlformats.org/officeDocument/2006/relationships/image" Target="../media/image413.png"/><Relationship Id="rId311" Type="http://schemas.openxmlformats.org/officeDocument/2006/relationships/image" Target="../media/image490.png"/><Relationship Id="rId353" Type="http://schemas.openxmlformats.org/officeDocument/2006/relationships/image" Target="../media/image511.png"/><Relationship Id="rId560" Type="http://schemas.openxmlformats.org/officeDocument/2006/relationships/image" Target="../media/image534.png"/><Relationship Id="rId92" Type="http://schemas.openxmlformats.org/officeDocument/2006/relationships/customXml" Target="../ink/ink443.xml"/><Relationship Id="rId213" Type="http://schemas.openxmlformats.org/officeDocument/2006/relationships/image" Target="../media/image442.png"/><Relationship Id="rId297" Type="http://schemas.openxmlformats.org/officeDocument/2006/relationships/image" Target="../media/image483.png"/><Relationship Id="rId462" Type="http://schemas.openxmlformats.org/officeDocument/2006/relationships/customXml" Target="../ink/ink575.xml"/><Relationship Id="rId518" Type="http://schemas.openxmlformats.org/officeDocument/2006/relationships/image" Target="../media/image576.png"/><Relationship Id="rId115" Type="http://schemas.openxmlformats.org/officeDocument/2006/relationships/image" Target="../media/image392.png"/><Relationship Id="rId322" Type="http://schemas.openxmlformats.org/officeDocument/2006/relationships/customXml" Target="../ink/ink539.xml"/><Relationship Id="rId364" Type="http://schemas.openxmlformats.org/officeDocument/2006/relationships/customXml" Target="../ink/ink560.xml"/><Relationship Id="rId199" Type="http://schemas.openxmlformats.org/officeDocument/2006/relationships/image" Target="../media/image435.png"/><Relationship Id="rId571" Type="http://schemas.openxmlformats.org/officeDocument/2006/relationships/customXml" Target="../ink/ink627.xml"/><Relationship Id="rId19" Type="http://schemas.openxmlformats.org/officeDocument/2006/relationships/image" Target="../media/image3450.png"/><Relationship Id="rId224" Type="http://schemas.openxmlformats.org/officeDocument/2006/relationships/customXml" Target="../ink/ink506.xml"/><Relationship Id="rId473" Type="http://schemas.openxmlformats.org/officeDocument/2006/relationships/customXml" Target="../ink/ink581.xml"/><Relationship Id="rId529" Type="http://schemas.openxmlformats.org/officeDocument/2006/relationships/customXml" Target="../ink/ink606.xml"/><Relationship Id="rId30" Type="http://schemas.openxmlformats.org/officeDocument/2006/relationships/customXml" Target="../ink/ink413.xml"/><Relationship Id="rId126" Type="http://schemas.openxmlformats.org/officeDocument/2006/relationships/customXml" Target="../ink/ink460.xml"/><Relationship Id="rId168" Type="http://schemas.openxmlformats.org/officeDocument/2006/relationships/customXml" Target="../ink/ink480.xml"/><Relationship Id="rId333" Type="http://schemas.openxmlformats.org/officeDocument/2006/relationships/image" Target="../media/image501.png"/><Relationship Id="rId540" Type="http://schemas.openxmlformats.org/officeDocument/2006/relationships/image" Target="../media/image524.png"/><Relationship Id="rId72" Type="http://schemas.openxmlformats.org/officeDocument/2006/relationships/customXml" Target="../ink/ink433.xml"/><Relationship Id="rId582" Type="http://schemas.openxmlformats.org/officeDocument/2006/relationships/image" Target="../media/image545.png"/><Relationship Id="rId3" Type="http://schemas.openxmlformats.org/officeDocument/2006/relationships/image" Target="../media/image3370.png"/><Relationship Id="rId235" Type="http://schemas.openxmlformats.org/officeDocument/2006/relationships/image" Target="../media/image453.png"/><Relationship Id="rId442" Type="http://schemas.openxmlformats.org/officeDocument/2006/relationships/customXml" Target="../ink/ink565.xml"/><Relationship Id="rId484" Type="http://schemas.openxmlformats.org/officeDocument/2006/relationships/image" Target="../media/image55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54A6836E-C603-43CB-9DA7-89D8E3FA38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296007DD-F9BF-4F0F-B8C6-C514B28419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3E8C9AC-80A4-C440-8BAB-F5ADC70F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3925" y="1321056"/>
            <a:ext cx="10684151" cy="1991979"/>
          </a:xfrm>
        </p:spPr>
        <p:txBody>
          <a:bodyPr anchor="b">
            <a:normAutofit/>
          </a:bodyPr>
          <a:lstStyle/>
          <a:p>
            <a:r>
              <a:rPr lang="en-US" sz="5200" dirty="0"/>
              <a:t>Hypothesis testing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A9EDD69-C8DD-F24E-BCC2-7884F17D8F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61395" y="3525490"/>
            <a:ext cx="9469211" cy="865639"/>
          </a:xfrm>
        </p:spPr>
        <p:txBody>
          <a:bodyPr anchor="t">
            <a:normAutofit/>
          </a:bodyPr>
          <a:lstStyle/>
          <a:p>
            <a:r>
              <a:rPr lang="en-US" dirty="0"/>
              <a:t>Yuanyuan Li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8A0FAFCA-5C96-453B-83B7-A9AEF7F18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67135" y="0"/>
            <a:ext cx="4324865" cy="264114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4A0F84AE-A24D-4353-B1BA-BD80DAA385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AF093259-3E74-43A1-944B-B106C8105E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AAA28A35-1E54-4054-BB95-42FAFA13A9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FBA3A17F-F3BD-4B94-9CC8-006700210F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CD0398DD-AD75-4E2B-A3C6-35073082A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-456265" y="3658536"/>
            <a:ext cx="3655725" cy="2743201"/>
            <a:chOff x="-305" y="-1"/>
            <a:chExt cx="3832880" cy="2876136"/>
          </a:xfrm>
        </p:grpSpPr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03E4F247-A844-4CD1-A37E-B7EA0DA2DB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E2387B1B-D4D3-493F-8D7A-C7A89DBD4A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C3404477-1F13-4859-84DA-12A303ACAD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1B8C62FD-B708-4F00-80BB-1250C60119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72164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oup of people sitting in a lecture hall&#10;&#10;Description automatically generated with low confidence">
            <a:extLst>
              <a:ext uri="{FF2B5EF4-FFF2-40B4-BE49-F238E27FC236}">
                <a16:creationId xmlns:a16="http://schemas.microsoft.com/office/drawing/2014/main" id="{CCFD4030-3202-F945-8A9E-4A7D3CCEE3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7583"/>
          <a:stretch/>
        </p:blipFill>
        <p:spPr>
          <a:xfrm>
            <a:off x="0" y="0"/>
            <a:ext cx="12191980" cy="6857990"/>
          </a:xfrm>
          <a:prstGeom prst="rect">
            <a:avLst/>
          </a:prstGeom>
        </p:spPr>
      </p:pic>
      <p:sp>
        <p:nvSpPr>
          <p:cNvPr id="55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9C1971-8298-CE42-A0AD-E152B6D3A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5038" y="3281660"/>
            <a:ext cx="5926006" cy="2164969"/>
          </a:xfrm>
          <a:prstGeom prst="ellipse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2400" dirty="0"/>
              <a:t>I am a TA who needs to teach 2 classes in the same room consecutively. Now this is the break between the two sections. It is quite dark here, I am wondering</a:t>
            </a: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C456442-BA36-0A4B-A496-A3059BF4516D}"/>
              </a:ext>
            </a:extLst>
          </p:cNvPr>
          <p:cNvSpPr txBox="1"/>
          <p:nvPr/>
        </p:nvSpPr>
        <p:spPr>
          <a:xfrm>
            <a:off x="8295403" y="5446639"/>
            <a:ext cx="42406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i="1">
                <a:solidFill>
                  <a:srgbClr val="0070C0"/>
                </a:solidFill>
              </a:rPr>
              <a:t>Is it raining outside?</a:t>
            </a:r>
            <a:endParaRPr lang="en-US" sz="3200" b="1" i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80324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allout 3">
            <a:extLst>
              <a:ext uri="{FF2B5EF4-FFF2-40B4-BE49-F238E27FC236}">
                <a16:creationId xmlns:a16="http://schemas.microsoft.com/office/drawing/2014/main" id="{A4A2564E-1DC3-1241-BF91-AE757D27B9F0}"/>
              </a:ext>
            </a:extLst>
          </p:cNvPr>
          <p:cNvSpPr/>
          <p:nvPr/>
        </p:nvSpPr>
        <p:spPr>
          <a:xfrm>
            <a:off x="357809" y="102843"/>
            <a:ext cx="3458817" cy="2136774"/>
          </a:xfrm>
          <a:prstGeom prst="wedgeEllipseCallout">
            <a:avLst>
              <a:gd name="adj1" fmla="val 44439"/>
              <a:gd name="adj2" fmla="val 48707"/>
            </a:avLst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Yes, it must be raining!</a:t>
            </a:r>
          </a:p>
        </p:txBody>
      </p:sp>
      <p:sp>
        <p:nvSpPr>
          <p:cNvPr id="11" name="Oval Callout 10">
            <a:extLst>
              <a:ext uri="{FF2B5EF4-FFF2-40B4-BE49-F238E27FC236}">
                <a16:creationId xmlns:a16="http://schemas.microsoft.com/office/drawing/2014/main" id="{4717454C-968D-B14F-BC8A-BEE1653BE715}"/>
              </a:ext>
            </a:extLst>
          </p:cNvPr>
          <p:cNvSpPr/>
          <p:nvPr/>
        </p:nvSpPr>
        <p:spPr>
          <a:xfrm>
            <a:off x="8567531" y="102842"/>
            <a:ext cx="3743739" cy="2136773"/>
          </a:xfrm>
          <a:prstGeom prst="wedgeEllipseCallout">
            <a:avLst>
              <a:gd name="adj1" fmla="val -46356"/>
              <a:gd name="adj2" fmla="val 46121"/>
            </a:avLst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>
                <a:ln w="0"/>
                <a:solidFill>
                  <a:srgbClr val="0070C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No, it’s not!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CCCE70-4F69-3642-B978-2C2607566C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4389" y="2391055"/>
            <a:ext cx="6746689" cy="3635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2298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F4B1B5-5B41-FC4E-8662-09CF56876B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921" y="253553"/>
            <a:ext cx="6586491" cy="1286160"/>
          </a:xfrm>
        </p:spPr>
        <p:txBody>
          <a:bodyPr anchor="b">
            <a:normAutofit/>
          </a:bodyPr>
          <a:lstStyle/>
          <a:p>
            <a:r>
              <a:rPr lang="en-US" dirty="0"/>
              <a:t>Let’s test the hypotheses!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4D198C3-0F56-1F4B-B6A9-BEBC2D5BE87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206921" y="2250468"/>
                <a:ext cx="7985058" cy="4353975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:  It is raining outside.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dirty="0"/>
                  <a:t>: It is not raining.</a:t>
                </a:r>
              </a:p>
              <a:p>
                <a:pPr marL="0" indent="0">
                  <a:buNone/>
                </a:pPr>
                <a:endParaRPr lang="en-US" sz="2400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>
                    <a:solidFill>
                      <a:srgbClr val="0070C0"/>
                    </a:solidFill>
                  </a:rPr>
                  <a:t>Assume it is raining</a:t>
                </a:r>
                <a:r>
                  <a:rPr lang="en-US" sz="2400" dirty="0"/>
                  <a:t>(null hypothesis is true), then people should come in with </a:t>
                </a:r>
                <a:r>
                  <a:rPr lang="en-US" sz="2400" dirty="0">
                    <a:solidFill>
                      <a:srgbClr val="0070C0"/>
                    </a:solidFill>
                  </a:rPr>
                  <a:t>an umbrella </a:t>
                </a:r>
                <a:r>
                  <a:rPr lang="en-US" sz="2400" dirty="0"/>
                  <a:t>or </a:t>
                </a:r>
                <a:r>
                  <a:rPr lang="en-US" sz="2400" dirty="0">
                    <a:solidFill>
                      <a:srgbClr val="0070C0"/>
                    </a:solidFill>
                  </a:rPr>
                  <a:t>get wet</a:t>
                </a:r>
                <a:r>
                  <a:rPr lang="en-US" sz="2400" dirty="0"/>
                  <a:t> </a:t>
                </a:r>
                <a:r>
                  <a:rPr lang="en-US" sz="2400" i="1" dirty="0"/>
                  <a:t>with a large probability.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/>
                  <a:t>But </a:t>
                </a:r>
                <a:r>
                  <a:rPr lang="en-US" sz="2400" dirty="0">
                    <a:solidFill>
                      <a:srgbClr val="FF0000"/>
                    </a:solidFill>
                  </a:rPr>
                  <a:t>nobody takes an umbrella </a:t>
                </a:r>
                <a:r>
                  <a:rPr lang="en-US" sz="2400" dirty="0"/>
                  <a:t>and people’s clothes are </a:t>
                </a:r>
                <a:r>
                  <a:rPr lang="en-US" sz="2400" dirty="0">
                    <a:solidFill>
                      <a:srgbClr val="FF0000"/>
                    </a:solidFill>
                  </a:rPr>
                  <a:t>dry</a:t>
                </a:r>
                <a:r>
                  <a:rPr lang="en-US" sz="2400" dirty="0"/>
                  <a:t>!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/>
                  <a:t>A “</a:t>
                </a:r>
                <a:r>
                  <a:rPr lang="en-US" sz="2400" dirty="0">
                    <a:solidFill>
                      <a:srgbClr val="FF0000"/>
                    </a:solidFill>
                  </a:rPr>
                  <a:t>rare event</a:t>
                </a:r>
                <a:r>
                  <a:rPr lang="en-US" sz="2400" dirty="0"/>
                  <a:t>” has occurred, so we should doubt the assumption:</a:t>
                </a:r>
              </a:p>
              <a:p>
                <a:pPr marL="0" indent="0">
                  <a:buNone/>
                </a:pPr>
                <a:r>
                  <a:rPr lang="en-US" sz="2400" dirty="0"/>
                  <a:t>        It is so unlikely to happen that we can </a:t>
                </a:r>
                <a:r>
                  <a:rPr lang="en-US" sz="2400" b="1" dirty="0"/>
                  <a:t>REJECT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/>
                  <a:t>!!</a:t>
                </a:r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4D198C3-0F56-1F4B-B6A9-BEBC2D5BE87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206921" y="2250468"/>
                <a:ext cx="7985058" cy="4353975"/>
              </a:xfrm>
              <a:blipFill>
                <a:blip r:embed="rId2"/>
                <a:stretch>
                  <a:fillRect l="-1270" t="-2326" r="-952" b="-8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9F850876-336C-7C4C-813D-888307A53D6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487" r="280"/>
          <a:stretch/>
        </p:blipFill>
        <p:spPr>
          <a:xfrm>
            <a:off x="21" y="10"/>
            <a:ext cx="4206900" cy="6223802"/>
          </a:xfrm>
          <a:prstGeom prst="rect">
            <a:avLst/>
          </a:prstGeom>
          <a:effectLst/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F5CF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5534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53FCCA7-4A3F-394B-9225-4371F38FA086}"/>
                  </a:ext>
                </a:extLst>
              </p:cNvPr>
              <p:cNvSpPr txBox="1"/>
              <p:nvPr/>
            </p:nvSpPr>
            <p:spPr>
              <a:xfrm>
                <a:off x="393471" y="215873"/>
                <a:ext cx="562408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b="1" dirty="0">
                    <a:solidFill>
                      <a:srgbClr val="0070C0"/>
                    </a:solidFill>
                    <a:latin typeface="+mj-lt"/>
                  </a:rPr>
                  <a:t>When would you reject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sz="28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US" sz="2800" b="1" dirty="0">
                    <a:solidFill>
                      <a:srgbClr val="0070C0"/>
                    </a:solidFill>
                    <a:latin typeface="+mj-lt"/>
                  </a:rPr>
                  <a:t> in a test?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53FCCA7-4A3F-394B-9225-4371F38FA0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471" y="215873"/>
                <a:ext cx="5624089" cy="523220"/>
              </a:xfrm>
              <a:prstGeom prst="rect">
                <a:avLst/>
              </a:prstGeom>
              <a:blipFill>
                <a:blip r:embed="rId3"/>
                <a:stretch>
                  <a:fillRect l="-2027" t="-9524" b="-309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D4A8C4D8-9AD8-F44C-BDF1-1362D4B8479D}"/>
              </a:ext>
            </a:extLst>
          </p:cNvPr>
          <p:cNvSpPr txBox="1"/>
          <p:nvPr/>
        </p:nvSpPr>
        <p:spPr>
          <a:xfrm>
            <a:off x="764667" y="898738"/>
            <a:ext cx="2093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 For two-sided test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6D1659-DE73-1E45-88D6-EB21F2FEBDB9}"/>
              </a:ext>
            </a:extLst>
          </p:cNvPr>
          <p:cNvSpPr txBox="1"/>
          <p:nvPr/>
        </p:nvSpPr>
        <p:spPr>
          <a:xfrm>
            <a:off x="770709" y="3631474"/>
            <a:ext cx="1851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 One-sided test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A54580-110D-7841-8F68-E19BCF303D7E}"/>
              </a:ext>
            </a:extLst>
          </p:cNvPr>
          <p:cNvSpPr txBox="1"/>
          <p:nvPr/>
        </p:nvSpPr>
        <p:spPr>
          <a:xfrm>
            <a:off x="7092694" y="3613674"/>
            <a:ext cx="1851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3. One-sided test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012B0DB-5DFB-EB42-B7B5-3D8DD3F3E499}"/>
              </a:ext>
            </a:extLst>
          </p:cNvPr>
          <p:cNvGrpSpPr/>
          <p:nvPr/>
        </p:nvGrpSpPr>
        <p:grpSpPr>
          <a:xfrm>
            <a:off x="2935200" y="980479"/>
            <a:ext cx="319680" cy="214920"/>
            <a:chOff x="2935200" y="980479"/>
            <a:chExt cx="319680" cy="214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9EFF1EF1-BF70-0042-95F0-FA697852953A}"/>
                    </a:ext>
                  </a:extLst>
                </p14:cNvPr>
                <p14:cNvContentPartPr/>
                <p14:nvPr/>
              </p14:nvContentPartPr>
              <p14:xfrm>
                <a:off x="2935200" y="980479"/>
                <a:ext cx="55440" cy="2062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9EFF1EF1-BF70-0042-95F0-FA697852953A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927640" y="972919"/>
                  <a:ext cx="7056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034E4B45-95E1-B349-A41C-F9E0F44CCCEA}"/>
                    </a:ext>
                  </a:extLst>
                </p14:cNvPr>
                <p14:cNvContentPartPr/>
                <p14:nvPr/>
              </p14:nvContentPartPr>
              <p14:xfrm>
                <a:off x="3031320" y="990199"/>
                <a:ext cx="35640" cy="2052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034E4B45-95E1-B349-A41C-F9E0F44CCCE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023760" y="982639"/>
                  <a:ext cx="5076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82090535-6241-BE47-974E-217E03B649D7}"/>
                    </a:ext>
                  </a:extLst>
                </p14:cNvPr>
                <p14:cNvContentPartPr/>
                <p14:nvPr/>
              </p14:nvContentPartPr>
              <p14:xfrm>
                <a:off x="3056520" y="1063999"/>
                <a:ext cx="114840" cy="255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82090535-6241-BE47-974E-217E03B649D7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048960" y="1056439"/>
                  <a:ext cx="12996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E8E9A9F7-F925-2044-B3B1-24130B70C32F}"/>
                    </a:ext>
                  </a:extLst>
                </p14:cNvPr>
                <p14:cNvContentPartPr/>
                <p14:nvPr/>
              </p14:nvContentPartPr>
              <p14:xfrm>
                <a:off x="3155160" y="1009999"/>
                <a:ext cx="29520" cy="17100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E8E9A9F7-F925-2044-B3B1-24130B70C32F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147600" y="1002439"/>
                  <a:ext cx="4464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5691EEAA-19D6-4748-A5B8-D28451F1DCFB}"/>
                    </a:ext>
                  </a:extLst>
                </p14:cNvPr>
                <p14:cNvContentPartPr/>
                <p14:nvPr/>
              </p14:nvContentPartPr>
              <p14:xfrm>
                <a:off x="3203760" y="1103959"/>
                <a:ext cx="51120" cy="684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5691EEAA-19D6-4748-A5B8-D28451F1DCFB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196200" y="1096399"/>
                  <a:ext cx="66240" cy="83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1D08A86-65E2-6B40-92BD-01C6AAA8DBD1}"/>
              </a:ext>
            </a:extLst>
          </p:cNvPr>
          <p:cNvGrpSpPr/>
          <p:nvPr/>
        </p:nvGrpSpPr>
        <p:grpSpPr>
          <a:xfrm>
            <a:off x="3368640" y="1059319"/>
            <a:ext cx="18000" cy="98640"/>
            <a:chOff x="3368640" y="1059319"/>
            <a:chExt cx="18000" cy="98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352D0D91-9888-D44F-8DD9-5755740179E0}"/>
                    </a:ext>
                  </a:extLst>
                </p14:cNvPr>
                <p14:cNvContentPartPr/>
                <p14:nvPr/>
              </p14:nvContentPartPr>
              <p14:xfrm>
                <a:off x="3371160" y="1059319"/>
                <a:ext cx="4320" cy="201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352D0D91-9888-D44F-8DD9-5755740179E0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363600" y="1051759"/>
                  <a:ext cx="1944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1F6FE20A-5A8C-544C-8FB7-C7BF16A0D136}"/>
                    </a:ext>
                  </a:extLst>
                </p14:cNvPr>
                <p14:cNvContentPartPr/>
                <p14:nvPr/>
              </p14:nvContentPartPr>
              <p14:xfrm>
                <a:off x="3368640" y="1134919"/>
                <a:ext cx="18000" cy="2304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1F6FE20A-5A8C-544C-8FB7-C7BF16A0D136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361080" y="1127359"/>
                  <a:ext cx="33120" cy="38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DBF57254-618E-914D-BE14-3087A48BBFF9}"/>
              </a:ext>
            </a:extLst>
          </p:cNvPr>
          <p:cNvGrpSpPr/>
          <p:nvPr/>
        </p:nvGrpSpPr>
        <p:grpSpPr>
          <a:xfrm>
            <a:off x="3534240" y="944839"/>
            <a:ext cx="698040" cy="282600"/>
            <a:chOff x="3534240" y="944839"/>
            <a:chExt cx="698040" cy="282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7F8D0DF5-2180-F941-ABFD-56473D3938A0}"/>
                    </a:ext>
                  </a:extLst>
                </p14:cNvPr>
                <p14:cNvContentPartPr/>
                <p14:nvPr/>
              </p14:nvContentPartPr>
              <p14:xfrm>
                <a:off x="3534240" y="944839"/>
                <a:ext cx="90720" cy="24264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7F8D0DF5-2180-F941-ABFD-56473D3938A0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526680" y="937279"/>
                  <a:ext cx="10584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1B9D0D33-AAB3-2F41-BDA2-C4C5DA8F9E94}"/>
                    </a:ext>
                  </a:extLst>
                </p14:cNvPr>
                <p14:cNvContentPartPr/>
                <p14:nvPr/>
              </p14:nvContentPartPr>
              <p14:xfrm>
                <a:off x="3664560" y="1117999"/>
                <a:ext cx="6120" cy="10548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1B9D0D33-AAB3-2F41-BDA2-C4C5DA8F9E94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657000" y="1110799"/>
                  <a:ext cx="2088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50D61601-68FB-274F-A95C-60FCBC003793}"/>
                    </a:ext>
                  </a:extLst>
                </p14:cNvPr>
                <p14:cNvContentPartPr/>
                <p14:nvPr/>
              </p14:nvContentPartPr>
              <p14:xfrm>
                <a:off x="3784080" y="1039519"/>
                <a:ext cx="92520" cy="2124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50D61601-68FB-274F-A95C-60FCBC003793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776520" y="1031959"/>
                  <a:ext cx="10764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6805B113-B4B2-C544-BC89-8737FCBD219C}"/>
                    </a:ext>
                  </a:extLst>
                </p14:cNvPr>
                <p14:cNvContentPartPr/>
                <p14:nvPr/>
              </p14:nvContentPartPr>
              <p14:xfrm>
                <a:off x="3758880" y="1108639"/>
                <a:ext cx="135000" cy="295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6805B113-B4B2-C544-BC89-8737FCBD219C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751320" y="1101079"/>
                  <a:ext cx="15012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FA9AB424-878C-2847-BC12-4C04A966E7E4}"/>
                    </a:ext>
                  </a:extLst>
                </p14:cNvPr>
                <p14:cNvContentPartPr/>
                <p14:nvPr/>
              </p14:nvContentPartPr>
              <p14:xfrm>
                <a:off x="3989640" y="950959"/>
                <a:ext cx="116280" cy="2660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FA9AB424-878C-2847-BC12-4C04A966E7E4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982080" y="943399"/>
                  <a:ext cx="131400" cy="28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95380F3F-4564-F24A-B0E8-6B3062B15B2F}"/>
                    </a:ext>
                  </a:extLst>
                </p14:cNvPr>
                <p14:cNvContentPartPr/>
                <p14:nvPr/>
              </p14:nvContentPartPr>
              <p14:xfrm>
                <a:off x="4109880" y="1137799"/>
                <a:ext cx="10800" cy="8964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95380F3F-4564-F24A-B0E8-6B3062B15B2F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102320" y="1130239"/>
                  <a:ext cx="2556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5295CB51-01D6-7149-8CB8-FC5F13E70D1B}"/>
                    </a:ext>
                  </a:extLst>
                </p14:cNvPr>
                <p14:cNvContentPartPr/>
                <p14:nvPr/>
              </p14:nvContentPartPr>
              <p14:xfrm>
                <a:off x="4167480" y="1123759"/>
                <a:ext cx="64800" cy="806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5295CB51-01D6-7149-8CB8-FC5F13E70D1B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159920" y="1116199"/>
                  <a:ext cx="79920" cy="95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9AF39F3B-EAEF-6641-9E15-A112E36AD992}"/>
              </a:ext>
            </a:extLst>
          </p:cNvPr>
          <p:cNvGrpSpPr/>
          <p:nvPr/>
        </p:nvGrpSpPr>
        <p:grpSpPr>
          <a:xfrm>
            <a:off x="2537227" y="3725093"/>
            <a:ext cx="331560" cy="256680"/>
            <a:chOff x="2537227" y="3725093"/>
            <a:chExt cx="331560" cy="256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11B9C6C2-EA91-B64E-9843-4B12D18D5B3B}"/>
                    </a:ext>
                  </a:extLst>
                </p14:cNvPr>
                <p14:cNvContentPartPr/>
                <p14:nvPr/>
              </p14:nvContentPartPr>
              <p14:xfrm>
                <a:off x="2537227" y="3725093"/>
                <a:ext cx="94320" cy="2066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11B9C6C2-EA91-B64E-9843-4B12D18D5B3B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529667" y="3717533"/>
                  <a:ext cx="10908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850EFD31-32B3-A748-B173-20456EBB89E7}"/>
                    </a:ext>
                  </a:extLst>
                </p14:cNvPr>
                <p14:cNvContentPartPr/>
                <p14:nvPr/>
              </p14:nvContentPartPr>
              <p14:xfrm>
                <a:off x="2671147" y="3767573"/>
                <a:ext cx="16200" cy="20556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850EFD31-32B3-A748-B173-20456EBB89E7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663587" y="3760013"/>
                  <a:ext cx="3096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72788BF8-0F74-F343-8571-B11C3E313748}"/>
                    </a:ext>
                  </a:extLst>
                </p14:cNvPr>
                <p14:cNvContentPartPr/>
                <p14:nvPr/>
              </p14:nvContentPartPr>
              <p14:xfrm>
                <a:off x="2695987" y="3839213"/>
                <a:ext cx="66960" cy="2700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72788BF8-0F74-F343-8571-B11C3E313748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688427" y="3831653"/>
                  <a:ext cx="8208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E4DE89C0-53FC-1F40-A656-2068F8792C50}"/>
                    </a:ext>
                  </a:extLst>
                </p14:cNvPr>
                <p14:cNvContentPartPr/>
                <p14:nvPr/>
              </p14:nvContentPartPr>
              <p14:xfrm>
                <a:off x="2742427" y="3767573"/>
                <a:ext cx="43200" cy="21420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E4DE89C0-53FC-1F40-A656-2068F8792C50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734867" y="3760013"/>
                  <a:ext cx="5832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CEEBDBF5-977D-F349-884A-13D5410E4D1B}"/>
                    </a:ext>
                  </a:extLst>
                </p14:cNvPr>
                <p14:cNvContentPartPr/>
                <p14:nvPr/>
              </p14:nvContentPartPr>
              <p14:xfrm>
                <a:off x="2793907" y="3901853"/>
                <a:ext cx="74880" cy="7812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CEEBDBF5-977D-F349-884A-13D5410E4D1B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2786347" y="3894293"/>
                  <a:ext cx="90000" cy="93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8C4C6446-94F3-6F42-87BD-AF5654396ED9}"/>
              </a:ext>
            </a:extLst>
          </p:cNvPr>
          <p:cNvGrpSpPr/>
          <p:nvPr/>
        </p:nvGrpSpPr>
        <p:grpSpPr>
          <a:xfrm>
            <a:off x="2996587" y="3869093"/>
            <a:ext cx="15480" cy="82080"/>
            <a:chOff x="2996587" y="3869093"/>
            <a:chExt cx="15480" cy="82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676C889F-D468-794D-A98B-09EBD0BE3C40}"/>
                    </a:ext>
                  </a:extLst>
                </p14:cNvPr>
                <p14:cNvContentPartPr/>
                <p14:nvPr/>
              </p14:nvContentPartPr>
              <p14:xfrm>
                <a:off x="3005587" y="3869093"/>
                <a:ext cx="360" cy="36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676C889F-D468-794D-A98B-09EBD0BE3C40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998027" y="3861533"/>
                  <a:ext cx="15480" cy="1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840CE123-751B-BD44-B766-21B4CFC7C436}"/>
                    </a:ext>
                  </a:extLst>
                </p14:cNvPr>
                <p14:cNvContentPartPr/>
                <p14:nvPr/>
              </p14:nvContentPartPr>
              <p14:xfrm>
                <a:off x="2996587" y="3945413"/>
                <a:ext cx="15480" cy="576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840CE123-751B-BD44-B766-21B4CFC7C436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989027" y="3937853"/>
                  <a:ext cx="30600" cy="20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FC9976B9-5988-C14A-8AF8-27C1E30A72B9}"/>
              </a:ext>
            </a:extLst>
          </p:cNvPr>
          <p:cNvGrpSpPr/>
          <p:nvPr/>
        </p:nvGrpSpPr>
        <p:grpSpPr>
          <a:xfrm>
            <a:off x="3170107" y="3673973"/>
            <a:ext cx="115200" cy="327960"/>
            <a:chOff x="3170107" y="3673973"/>
            <a:chExt cx="115200" cy="327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4CE3159B-4DF4-7D40-A738-06F003B3E25E}"/>
                    </a:ext>
                  </a:extLst>
                </p14:cNvPr>
                <p14:cNvContentPartPr/>
                <p14:nvPr/>
              </p14:nvContentPartPr>
              <p14:xfrm>
                <a:off x="3170107" y="3673973"/>
                <a:ext cx="105120" cy="29700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4CE3159B-4DF4-7D40-A738-06F003B3E25E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3162547" y="3666413"/>
                  <a:ext cx="120240" cy="31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01FC6040-818D-0749-BD1B-7EF6D1860B38}"/>
                    </a:ext>
                  </a:extLst>
                </p14:cNvPr>
                <p14:cNvContentPartPr/>
                <p14:nvPr/>
              </p14:nvContentPartPr>
              <p14:xfrm>
                <a:off x="3282427" y="3953693"/>
                <a:ext cx="2880" cy="4824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01FC6040-818D-0749-BD1B-7EF6D1860B38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274867" y="3946133"/>
                  <a:ext cx="18000" cy="63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255B6162-C5A4-8D45-9FCE-4204EA5F2221}"/>
                  </a:ext>
                </a:extLst>
              </p14:cNvPr>
              <p14:cNvContentPartPr/>
              <p14:nvPr/>
            </p14:nvContentPartPr>
            <p14:xfrm>
              <a:off x="3400147" y="3818333"/>
              <a:ext cx="113760" cy="93600"/>
            </p14:xfrm>
          </p:contentPart>
        </mc:Choice>
        <mc:Fallback xmlns=""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255B6162-C5A4-8D45-9FCE-4204EA5F2221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3392587" y="3810773"/>
                <a:ext cx="128880" cy="108720"/>
              </a:xfrm>
              <a:prstGeom prst="rect">
                <a:avLst/>
              </a:prstGeom>
            </p:spPr>
          </p:pic>
        </mc:Fallback>
      </mc:AlternateContent>
      <p:grpSp>
        <p:nvGrpSpPr>
          <p:cNvPr id="76" name="Group 75">
            <a:extLst>
              <a:ext uri="{FF2B5EF4-FFF2-40B4-BE49-F238E27FC236}">
                <a16:creationId xmlns:a16="http://schemas.microsoft.com/office/drawing/2014/main" id="{0222DAEF-97AA-3147-B419-F3C3B39DEF68}"/>
              </a:ext>
            </a:extLst>
          </p:cNvPr>
          <p:cNvGrpSpPr/>
          <p:nvPr/>
        </p:nvGrpSpPr>
        <p:grpSpPr>
          <a:xfrm>
            <a:off x="3626227" y="3708173"/>
            <a:ext cx="358200" cy="283680"/>
            <a:chOff x="3626227" y="3708173"/>
            <a:chExt cx="358200" cy="283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B3C83A1A-0872-9649-B03E-2C04AFA93973}"/>
                    </a:ext>
                  </a:extLst>
                </p14:cNvPr>
                <p14:cNvContentPartPr/>
                <p14:nvPr/>
              </p14:nvContentPartPr>
              <p14:xfrm>
                <a:off x="3626227" y="3724733"/>
                <a:ext cx="68400" cy="24660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B3C83A1A-0872-9649-B03E-2C04AFA93973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3619027" y="3717173"/>
                  <a:ext cx="8352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663AF4DD-17FA-9F48-AE04-2BAD82F3FDCF}"/>
                    </a:ext>
                  </a:extLst>
                </p14:cNvPr>
                <p14:cNvContentPartPr/>
                <p14:nvPr/>
              </p14:nvContentPartPr>
              <p14:xfrm>
                <a:off x="3742147" y="3928493"/>
                <a:ext cx="16920" cy="6048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663AF4DD-17FA-9F48-AE04-2BAD82F3FDCF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734587" y="3920933"/>
                  <a:ext cx="3204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7E952C4E-766E-8C4F-88A7-D2E5041585E7}"/>
                    </a:ext>
                  </a:extLst>
                </p14:cNvPr>
                <p14:cNvContentPartPr/>
                <p14:nvPr/>
              </p14:nvContentPartPr>
              <p14:xfrm>
                <a:off x="3809827" y="3935693"/>
                <a:ext cx="54360" cy="5400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7E952C4E-766E-8C4F-88A7-D2E5041585E7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3802267" y="3928133"/>
                  <a:ext cx="6948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F79FC49A-FA3B-E949-B4ED-FBE3059613EF}"/>
                    </a:ext>
                  </a:extLst>
                </p14:cNvPr>
                <p14:cNvContentPartPr/>
                <p14:nvPr/>
              </p14:nvContentPartPr>
              <p14:xfrm>
                <a:off x="3905587" y="3708173"/>
                <a:ext cx="78840" cy="28368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F79FC49A-FA3B-E949-B4ED-FBE3059613EF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3898027" y="3700613"/>
                  <a:ext cx="93960" cy="298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4BE09F5E-96E1-DE43-B0D3-7BE435750A44}"/>
              </a:ext>
            </a:extLst>
          </p:cNvPr>
          <p:cNvGrpSpPr/>
          <p:nvPr/>
        </p:nvGrpSpPr>
        <p:grpSpPr>
          <a:xfrm>
            <a:off x="8944227" y="3656693"/>
            <a:ext cx="469440" cy="228600"/>
            <a:chOff x="8944227" y="3656693"/>
            <a:chExt cx="469440" cy="228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3E8E1B6F-517E-FB47-B290-6D19C95160C3}"/>
                    </a:ext>
                  </a:extLst>
                </p14:cNvPr>
                <p14:cNvContentPartPr/>
                <p14:nvPr/>
              </p14:nvContentPartPr>
              <p14:xfrm>
                <a:off x="8944227" y="3656693"/>
                <a:ext cx="69480" cy="20952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3E8E1B6F-517E-FB47-B290-6D19C95160C3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8936667" y="3649133"/>
                  <a:ext cx="8424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D0FA97C0-6F0A-014D-909D-6EB92D429973}"/>
                    </a:ext>
                  </a:extLst>
                </p14:cNvPr>
                <p14:cNvContentPartPr/>
                <p14:nvPr/>
              </p14:nvContentPartPr>
              <p14:xfrm>
                <a:off x="9074187" y="3656693"/>
                <a:ext cx="25560" cy="19152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D0FA97C0-6F0A-014D-909D-6EB92D429973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9066627" y="3649133"/>
                  <a:ext cx="4068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36FE92A5-D1CD-7146-977D-EDE39879D5CD}"/>
                    </a:ext>
                  </a:extLst>
                </p14:cNvPr>
                <p14:cNvContentPartPr/>
                <p14:nvPr/>
              </p14:nvContentPartPr>
              <p14:xfrm>
                <a:off x="9099387" y="3747053"/>
                <a:ext cx="84960" cy="1188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36FE92A5-D1CD-7146-977D-EDE39879D5CD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9091827" y="3739493"/>
                  <a:ext cx="10008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E53D1F12-D72C-E04A-89CB-E2CDBC27B956}"/>
                    </a:ext>
                  </a:extLst>
                </p14:cNvPr>
                <p14:cNvContentPartPr/>
                <p14:nvPr/>
              </p14:nvContentPartPr>
              <p14:xfrm>
                <a:off x="9154467" y="3682253"/>
                <a:ext cx="12960" cy="19692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E53D1F12-D72C-E04A-89CB-E2CDBC27B956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9146907" y="3674693"/>
                  <a:ext cx="2808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04AD3386-2CD8-474C-985F-7B51BCB23803}"/>
                    </a:ext>
                  </a:extLst>
                </p14:cNvPr>
                <p14:cNvContentPartPr/>
                <p14:nvPr/>
              </p14:nvContentPartPr>
              <p14:xfrm>
                <a:off x="9223947" y="3797453"/>
                <a:ext cx="94320" cy="8784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04AD3386-2CD8-474C-985F-7B51BCB23803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9216387" y="3789893"/>
                  <a:ext cx="10908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2670653E-7B97-1C4D-8F18-C465C668D6EB}"/>
                    </a:ext>
                  </a:extLst>
                </p14:cNvPr>
                <p14:cNvContentPartPr/>
                <p14:nvPr/>
              </p14:nvContentPartPr>
              <p14:xfrm>
                <a:off x="9378747" y="3733013"/>
                <a:ext cx="360" cy="900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2670653E-7B97-1C4D-8F18-C465C668D6E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9371187" y="3725453"/>
                  <a:ext cx="1548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C8B4A0B8-51A2-AD4F-B386-3BE5F3552C8B}"/>
                    </a:ext>
                  </a:extLst>
                </p14:cNvPr>
                <p14:cNvContentPartPr/>
                <p14:nvPr/>
              </p14:nvContentPartPr>
              <p14:xfrm>
                <a:off x="9401427" y="3803933"/>
                <a:ext cx="12240" cy="540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C8B4A0B8-51A2-AD4F-B386-3BE5F3552C8B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9393867" y="3796373"/>
                  <a:ext cx="27360" cy="20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F4B9E1E0-6906-224E-973A-35E04F7C3481}"/>
              </a:ext>
            </a:extLst>
          </p:cNvPr>
          <p:cNvGrpSpPr/>
          <p:nvPr/>
        </p:nvGrpSpPr>
        <p:grpSpPr>
          <a:xfrm>
            <a:off x="9590427" y="3580373"/>
            <a:ext cx="789120" cy="327600"/>
            <a:chOff x="9590427" y="3580373"/>
            <a:chExt cx="789120" cy="327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89715D9D-AC21-A84A-B38D-EA6F481DB567}"/>
                    </a:ext>
                  </a:extLst>
                </p14:cNvPr>
                <p14:cNvContentPartPr/>
                <p14:nvPr/>
              </p14:nvContentPartPr>
              <p14:xfrm>
                <a:off x="9590427" y="3654893"/>
                <a:ext cx="91080" cy="23112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89715D9D-AC21-A84A-B38D-EA6F481DB567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9582867" y="3647333"/>
                  <a:ext cx="10620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0328F44B-85C9-E344-9E12-A5C3570688DD}"/>
                    </a:ext>
                  </a:extLst>
                </p14:cNvPr>
                <p14:cNvContentPartPr/>
                <p14:nvPr/>
              </p14:nvContentPartPr>
              <p14:xfrm>
                <a:off x="9720387" y="3842813"/>
                <a:ext cx="14040" cy="5688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0328F44B-85C9-E344-9E12-A5C3570688DD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9713187" y="3835253"/>
                  <a:ext cx="2916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0CBA45BA-6AEC-3148-AEFF-72EDED077BC5}"/>
                    </a:ext>
                  </a:extLst>
                </p14:cNvPr>
                <p14:cNvContentPartPr/>
                <p14:nvPr/>
              </p14:nvContentPartPr>
              <p14:xfrm>
                <a:off x="9819027" y="3740573"/>
                <a:ext cx="126000" cy="8676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0CBA45BA-6AEC-3148-AEFF-72EDED077BC5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9811467" y="3733013"/>
                  <a:ext cx="14112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190E64F8-CE6C-964B-B9E0-B1208A8F0FF0}"/>
                    </a:ext>
                  </a:extLst>
                </p14:cNvPr>
                <p14:cNvContentPartPr/>
                <p14:nvPr/>
              </p14:nvContentPartPr>
              <p14:xfrm>
                <a:off x="10031787" y="3608093"/>
                <a:ext cx="70200" cy="27756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190E64F8-CE6C-964B-B9E0-B1208A8F0FF0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0024227" y="3600533"/>
                  <a:ext cx="85320" cy="29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4BCC5E12-9B5F-D84B-AC81-A370E16EDA1A}"/>
                    </a:ext>
                  </a:extLst>
                </p14:cNvPr>
                <p14:cNvContentPartPr/>
                <p14:nvPr/>
              </p14:nvContentPartPr>
              <p14:xfrm>
                <a:off x="10137627" y="3825893"/>
                <a:ext cx="11880" cy="5220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4BCC5E12-9B5F-D84B-AC81-A370E16EDA1A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0130067" y="3818333"/>
                  <a:ext cx="2664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8D494908-6CF8-EF4D-B3AA-368CA6AF4DA6}"/>
                    </a:ext>
                  </a:extLst>
                </p14:cNvPr>
                <p14:cNvContentPartPr/>
                <p14:nvPr/>
              </p14:nvContentPartPr>
              <p14:xfrm>
                <a:off x="10185867" y="3812933"/>
                <a:ext cx="61200" cy="9504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8D494908-6CF8-EF4D-B3AA-368CA6AF4DA6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0178307" y="3805373"/>
                  <a:ext cx="7632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CED9131B-FA0C-6640-A4A8-857055FF9FEE}"/>
                    </a:ext>
                  </a:extLst>
                </p14:cNvPr>
                <p14:cNvContentPartPr/>
                <p14:nvPr/>
              </p14:nvContentPartPr>
              <p14:xfrm>
                <a:off x="10306107" y="3580373"/>
                <a:ext cx="73440" cy="30816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CED9131B-FA0C-6640-A4A8-857055FF9FEE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0298547" y="3572813"/>
                  <a:ext cx="88560" cy="323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305B3478-B39A-0148-9148-889A1F493AF8}"/>
                  </a:ext>
                </a:extLst>
              </p14:cNvPr>
              <p14:cNvContentPartPr/>
              <p14:nvPr/>
            </p14:nvContentPartPr>
            <p14:xfrm>
              <a:off x="1910236" y="1428754"/>
              <a:ext cx="2590560" cy="123948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305B3478-B39A-0148-9148-889A1F493AF8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1902676" y="1421194"/>
                <a:ext cx="2605680" cy="125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565F6272-09ED-A042-AB42-1F18F30E9ADA}"/>
                  </a:ext>
                </a:extLst>
              </p14:cNvPr>
              <p14:cNvContentPartPr/>
              <p14:nvPr/>
            </p14:nvContentPartPr>
            <p14:xfrm>
              <a:off x="1588278" y="2679338"/>
              <a:ext cx="325800" cy="8280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565F6272-09ED-A042-AB42-1F18F30E9ADA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1580718" y="2671778"/>
                <a:ext cx="340920" cy="97920"/>
              </a:xfrm>
              <a:prstGeom prst="rect">
                <a:avLst/>
              </a:prstGeom>
            </p:spPr>
          </p:pic>
        </mc:Fallback>
      </mc:AlternateContent>
      <p:sp>
        <p:nvSpPr>
          <p:cNvPr id="101" name="Straight Connector 100">
            <a:extLst>
              <a:ext uri="{FF2B5EF4-FFF2-40B4-BE49-F238E27FC236}">
                <a16:creationId xmlns:a16="http://schemas.microsoft.com/office/drawing/2014/main" id="{64173AA8-2580-408A-A72A-D0968091C273}"/>
              </a:ext>
            </a:extLst>
          </p:cNvPr>
          <p:cNvSpPr/>
          <p:nvPr/>
        </p:nvSpPr>
        <p:spPr>
          <a:xfrm>
            <a:off x="1588278" y="2871281"/>
            <a:ext cx="3045762" cy="8708"/>
          </a:xfrm>
          <a:prstGeom prst="line">
            <a:avLst/>
          </a:prstGeom>
          <a:solidFill>
            <a:srgbClr val="000000">
              <a:alpha val="5000"/>
            </a:srgbClr>
          </a:solidFill>
          <a:ln w="1543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rtlCol="0" anchor="ctr" anchorCtr="1"/>
          <a:lstStyle/>
          <a:p>
            <a:endParaRPr lang="en-US">
              <a:solidFill>
                <a:srgbClr val="0000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45A6BD83-B3BF-1C44-BE1B-CAD78B395B0D}"/>
                  </a:ext>
                </a:extLst>
              </p14:cNvPr>
              <p14:cNvContentPartPr/>
              <p14:nvPr/>
            </p14:nvContentPartPr>
            <p14:xfrm>
              <a:off x="1326962" y="4305417"/>
              <a:ext cx="2590560" cy="123948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45A6BD83-B3BF-1C44-BE1B-CAD78B395B0D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1319402" y="4297857"/>
                <a:ext cx="2605680" cy="125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3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1EA88AE0-011E-AB42-97C6-3D674E63D30B}"/>
                  </a:ext>
                </a:extLst>
              </p14:cNvPr>
              <p14:cNvContentPartPr/>
              <p14:nvPr/>
            </p14:nvContentPartPr>
            <p14:xfrm>
              <a:off x="1005004" y="5556001"/>
              <a:ext cx="325800" cy="8280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1EA88AE0-011E-AB42-97C6-3D674E63D30B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997444" y="5548441"/>
                <a:ext cx="340920" cy="97920"/>
              </a:xfrm>
              <a:prstGeom prst="rect">
                <a:avLst/>
              </a:prstGeom>
            </p:spPr>
          </p:pic>
        </mc:Fallback>
      </mc:AlternateContent>
      <p:sp>
        <p:nvSpPr>
          <p:cNvPr id="111" name="Straight Connector 110">
            <a:extLst>
              <a:ext uri="{FF2B5EF4-FFF2-40B4-BE49-F238E27FC236}">
                <a16:creationId xmlns:a16="http://schemas.microsoft.com/office/drawing/2014/main" id="{D6B0240F-BA5F-5C4F-BF8A-EF369CAC4EF7}"/>
              </a:ext>
            </a:extLst>
          </p:cNvPr>
          <p:cNvSpPr/>
          <p:nvPr/>
        </p:nvSpPr>
        <p:spPr>
          <a:xfrm>
            <a:off x="1005004" y="5747944"/>
            <a:ext cx="3045762" cy="8708"/>
          </a:xfrm>
          <a:prstGeom prst="line">
            <a:avLst/>
          </a:prstGeom>
          <a:solidFill>
            <a:srgbClr val="000000">
              <a:alpha val="5000"/>
            </a:srgbClr>
          </a:solidFill>
          <a:ln w="1543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rtlCol="0" anchor="ctr" anchorCtr="1"/>
          <a:lstStyle/>
          <a:p>
            <a:endParaRPr lang="en-US">
              <a:solidFill>
                <a:srgbClr val="0000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798C05F6-6745-BE42-8E53-60861F31E499}"/>
                  </a:ext>
                </a:extLst>
              </p14:cNvPr>
              <p14:cNvContentPartPr/>
              <p14:nvPr/>
            </p14:nvContentPartPr>
            <p14:xfrm>
              <a:off x="7511427" y="4296350"/>
              <a:ext cx="2590560" cy="1239480"/>
            </p14:xfrm>
          </p:contentPart>
        </mc:Choice>
        <mc:Fallback xmlns=""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798C05F6-6745-BE42-8E53-60861F31E499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7503867" y="4288790"/>
                <a:ext cx="2605680" cy="125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5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64C896A4-05C5-D941-A8FA-7DB008645A83}"/>
                  </a:ext>
                </a:extLst>
              </p14:cNvPr>
              <p14:cNvContentPartPr/>
              <p14:nvPr/>
            </p14:nvContentPartPr>
            <p14:xfrm>
              <a:off x="7189469" y="5546934"/>
              <a:ext cx="325800" cy="82800"/>
            </p14:xfrm>
          </p:contentPart>
        </mc:Choice>
        <mc:Fallback xmlns=""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64C896A4-05C5-D941-A8FA-7DB008645A83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7181909" y="5539374"/>
                <a:ext cx="340920" cy="97920"/>
              </a:xfrm>
              <a:prstGeom prst="rect">
                <a:avLst/>
              </a:prstGeom>
            </p:spPr>
          </p:pic>
        </mc:Fallback>
      </mc:AlternateContent>
      <p:sp>
        <p:nvSpPr>
          <p:cNvPr id="114" name="Straight Connector 113">
            <a:extLst>
              <a:ext uri="{FF2B5EF4-FFF2-40B4-BE49-F238E27FC236}">
                <a16:creationId xmlns:a16="http://schemas.microsoft.com/office/drawing/2014/main" id="{8FEAFEAE-B0A7-994E-95EB-A6E2183038F9}"/>
              </a:ext>
            </a:extLst>
          </p:cNvPr>
          <p:cNvSpPr/>
          <p:nvPr/>
        </p:nvSpPr>
        <p:spPr>
          <a:xfrm>
            <a:off x="7189469" y="5738877"/>
            <a:ext cx="3045762" cy="8708"/>
          </a:xfrm>
          <a:prstGeom prst="line">
            <a:avLst/>
          </a:prstGeom>
          <a:solidFill>
            <a:srgbClr val="000000">
              <a:alpha val="5000"/>
            </a:srgbClr>
          </a:solidFill>
          <a:ln w="1543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rtlCol="0" anchor="ctr" anchorCtr="1"/>
          <a:lstStyle/>
          <a:p>
            <a:endParaRPr lang="en-US">
              <a:solidFill>
                <a:srgbClr val="000000"/>
              </a:solidFill>
            </a:endParaRPr>
          </a:p>
        </p:txBody>
      </p: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F2477319-87A8-554D-AA34-231D2E695033}"/>
              </a:ext>
            </a:extLst>
          </p:cNvPr>
          <p:cNvGrpSpPr/>
          <p:nvPr/>
        </p:nvGrpSpPr>
        <p:grpSpPr>
          <a:xfrm>
            <a:off x="4442520" y="865639"/>
            <a:ext cx="1653480" cy="341280"/>
            <a:chOff x="4442520" y="865639"/>
            <a:chExt cx="1653480" cy="341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FFD4D2A8-2743-E54E-8C8F-5A99F947C58C}"/>
                    </a:ext>
                  </a:extLst>
                </p14:cNvPr>
                <p14:cNvContentPartPr/>
                <p14:nvPr/>
              </p14:nvContentPartPr>
              <p14:xfrm>
                <a:off x="4442520" y="1147519"/>
                <a:ext cx="39960" cy="594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FFD4D2A8-2743-E54E-8C8F-5A99F947C58C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4434960" y="1139959"/>
                  <a:ext cx="5508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B191F16B-09B7-9445-A020-4C8D2E875DB1}"/>
                    </a:ext>
                  </a:extLst>
                </p14:cNvPr>
                <p14:cNvContentPartPr/>
                <p14:nvPr/>
              </p14:nvContentPartPr>
              <p14:xfrm>
                <a:off x="4639800" y="960679"/>
                <a:ext cx="29160" cy="20484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B191F16B-09B7-9445-A020-4C8D2E875DB1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4632240" y="953119"/>
                  <a:ext cx="4428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49845C4D-9723-0641-BECB-B6F12E1E0CF0}"/>
                    </a:ext>
                  </a:extLst>
                </p14:cNvPr>
                <p14:cNvContentPartPr/>
                <p14:nvPr/>
              </p14:nvContentPartPr>
              <p14:xfrm>
                <a:off x="4678680" y="1021159"/>
                <a:ext cx="100440" cy="1908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49845C4D-9723-0641-BECB-B6F12E1E0CF0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4671120" y="1013599"/>
                  <a:ext cx="11520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CBF50BA0-FACC-AF49-A4F7-A7E5558B626E}"/>
                    </a:ext>
                  </a:extLst>
                </p14:cNvPr>
                <p14:cNvContentPartPr/>
                <p14:nvPr/>
              </p14:nvContentPartPr>
              <p14:xfrm>
                <a:off x="4745280" y="1019719"/>
                <a:ext cx="22320" cy="1695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CBF50BA0-FACC-AF49-A4F7-A7E5558B626E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4737720" y="1012159"/>
                  <a:ext cx="3744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943CBCF7-FCA4-0F4B-A06C-CA6A24DD98EB}"/>
                    </a:ext>
                  </a:extLst>
                </p14:cNvPr>
                <p14:cNvContentPartPr/>
                <p14:nvPr/>
              </p14:nvContentPartPr>
              <p14:xfrm>
                <a:off x="4812960" y="1075159"/>
                <a:ext cx="116640" cy="979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943CBCF7-FCA4-0F4B-A06C-CA6A24DD98EB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4805760" y="1067599"/>
                  <a:ext cx="13176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C68DA422-B664-1F4A-9053-B0701D2A052A}"/>
                    </a:ext>
                  </a:extLst>
                </p14:cNvPr>
                <p14:cNvContentPartPr/>
                <p14:nvPr/>
              </p14:nvContentPartPr>
              <p14:xfrm>
                <a:off x="5013120" y="1039519"/>
                <a:ext cx="360" cy="36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C68DA422-B664-1F4A-9053-B0701D2A052A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005560" y="1031959"/>
                  <a:ext cx="15480" cy="1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8EF75521-676A-0B4C-ACB1-B5D101DD5088}"/>
                    </a:ext>
                  </a:extLst>
                </p14:cNvPr>
                <p14:cNvContentPartPr/>
                <p14:nvPr/>
              </p14:nvContentPartPr>
              <p14:xfrm>
                <a:off x="5032560" y="1120879"/>
                <a:ext cx="10800" cy="1908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8EF75521-676A-0B4C-ACB1-B5D101DD5088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5025000" y="1113319"/>
                  <a:ext cx="2592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1F8953B8-BABB-1549-BFF2-C79366CF15ED}"/>
                    </a:ext>
                  </a:extLst>
                </p14:cNvPr>
                <p14:cNvContentPartPr/>
                <p14:nvPr/>
              </p14:nvContentPartPr>
              <p14:xfrm>
                <a:off x="5160360" y="934399"/>
                <a:ext cx="111240" cy="27252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1F8953B8-BABB-1549-BFF2-C79366CF15ED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5152800" y="926839"/>
                  <a:ext cx="126360" cy="28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CB401E51-C4D2-CD47-86F2-AA68A4C3FC05}"/>
                    </a:ext>
                  </a:extLst>
                </p14:cNvPr>
                <p14:cNvContentPartPr/>
                <p14:nvPr/>
              </p14:nvContentPartPr>
              <p14:xfrm>
                <a:off x="5307960" y="1088839"/>
                <a:ext cx="12240" cy="1033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CB401E51-C4D2-CD47-86F2-AA68A4C3FC05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5300400" y="1081279"/>
                  <a:ext cx="2736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F80846B2-35E0-2543-BD1E-4F6E4DD1BED5}"/>
                    </a:ext>
                  </a:extLst>
                </p14:cNvPr>
                <p14:cNvContentPartPr/>
                <p14:nvPr/>
              </p14:nvContentPartPr>
              <p14:xfrm>
                <a:off x="5494800" y="1011799"/>
                <a:ext cx="121680" cy="828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F80846B2-35E0-2543-BD1E-4F6E4DD1BED5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5487240" y="1004239"/>
                  <a:ext cx="13680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B6E81C7B-FF41-9549-866D-4D0F8794587A}"/>
                    </a:ext>
                  </a:extLst>
                </p14:cNvPr>
                <p14:cNvContentPartPr/>
                <p14:nvPr/>
              </p14:nvContentPartPr>
              <p14:xfrm>
                <a:off x="5455560" y="1072279"/>
                <a:ext cx="192600" cy="1800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B6E81C7B-FF41-9549-866D-4D0F8794587A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5448000" y="1064719"/>
                  <a:ext cx="20772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C40455AC-CDA4-1A4A-8FCB-06B9FA379B54}"/>
                    </a:ext>
                  </a:extLst>
                </p14:cNvPr>
                <p14:cNvContentPartPr/>
                <p14:nvPr/>
              </p14:nvContentPartPr>
              <p14:xfrm>
                <a:off x="5495880" y="980479"/>
                <a:ext cx="87840" cy="15264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C40455AC-CDA4-1A4A-8FCB-06B9FA379B54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5488320" y="972919"/>
                  <a:ext cx="10296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89C11931-A081-B841-859D-A4A482EFAF84}"/>
                    </a:ext>
                  </a:extLst>
                </p14:cNvPr>
                <p14:cNvContentPartPr/>
                <p14:nvPr/>
              </p14:nvContentPartPr>
              <p14:xfrm>
                <a:off x="5770200" y="865639"/>
                <a:ext cx="104400" cy="29232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89C11931-A081-B841-859D-A4A482EFAF84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5762640" y="858079"/>
                  <a:ext cx="119520" cy="3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015D6F0A-FDB4-3749-9F47-BFC2C2E2240D}"/>
                    </a:ext>
                  </a:extLst>
                </p14:cNvPr>
                <p14:cNvContentPartPr/>
                <p14:nvPr/>
              </p14:nvContentPartPr>
              <p14:xfrm>
                <a:off x="5874960" y="1078759"/>
                <a:ext cx="7920" cy="6300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015D6F0A-FDB4-3749-9F47-BFC2C2E2240D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5867400" y="1071199"/>
                  <a:ext cx="2304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1F2D1E6D-3079-6341-9E8C-C83BEBB86D1A}"/>
                    </a:ext>
                  </a:extLst>
                </p14:cNvPr>
                <p14:cNvContentPartPr/>
                <p14:nvPr/>
              </p14:nvContentPartPr>
              <p14:xfrm>
                <a:off x="5898000" y="1086319"/>
                <a:ext cx="73440" cy="889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1F2D1E6D-3079-6341-9E8C-C83BEBB86D1A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5890440" y="1078759"/>
                  <a:ext cx="8856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F485D051-D684-8B43-A321-EF8A8DEF491D}"/>
                    </a:ext>
                  </a:extLst>
                </p14:cNvPr>
                <p14:cNvContentPartPr/>
                <p14:nvPr/>
              </p14:nvContentPartPr>
              <p14:xfrm>
                <a:off x="5881440" y="1098559"/>
                <a:ext cx="13320" cy="907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F485D051-D684-8B43-A321-EF8A8DEF491D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5873880" y="1090999"/>
                  <a:ext cx="2844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BACB8A68-48E1-FC4B-8AEF-098B29839ADD}"/>
                    </a:ext>
                  </a:extLst>
                </p14:cNvPr>
                <p14:cNvContentPartPr/>
                <p14:nvPr/>
              </p14:nvContentPartPr>
              <p14:xfrm>
                <a:off x="5963520" y="872479"/>
                <a:ext cx="132480" cy="31608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BACB8A68-48E1-FC4B-8AEF-098B29839ADD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5955960" y="864919"/>
                  <a:ext cx="147600" cy="33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3E325D83-DD50-884D-865D-29ADC59BC444}"/>
                    </a:ext>
                  </a:extLst>
                </p14:cNvPr>
                <p14:cNvContentPartPr/>
                <p14:nvPr/>
              </p14:nvContentPartPr>
              <p14:xfrm>
                <a:off x="4766358" y="974738"/>
                <a:ext cx="7920" cy="6768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3E325D83-DD50-884D-865D-29ADC59BC444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4758798" y="967178"/>
                  <a:ext cx="23040" cy="82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BD54A1C8-9FA2-5148-8D39-0C7CBD81152B}"/>
              </a:ext>
            </a:extLst>
          </p:cNvPr>
          <p:cNvGrpSpPr/>
          <p:nvPr/>
        </p:nvGrpSpPr>
        <p:grpSpPr>
          <a:xfrm>
            <a:off x="4050766" y="3179018"/>
            <a:ext cx="276137" cy="298668"/>
            <a:chOff x="4050766" y="3179018"/>
            <a:chExt cx="276137" cy="298668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19698C12-610A-1945-BA38-B85E2BBB4BD8}"/>
                    </a:ext>
                  </a:extLst>
                </p14:cNvPr>
                <p14:cNvContentPartPr/>
                <p14:nvPr/>
              </p14:nvContentPartPr>
              <p14:xfrm>
                <a:off x="4050766" y="3185281"/>
                <a:ext cx="1011" cy="180108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19698C12-610A-1945-BA38-B85E2BBB4BD8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4043689" y="3177732"/>
                  <a:ext cx="15165" cy="19484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E48162CC-EB31-2D44-BDC5-F17F578181EB}"/>
                    </a:ext>
                  </a:extLst>
                </p14:cNvPr>
                <p14:cNvContentPartPr/>
                <p14:nvPr/>
              </p14:nvContentPartPr>
              <p14:xfrm>
                <a:off x="4103063" y="3282245"/>
                <a:ext cx="93730" cy="5399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E48162CC-EB31-2D44-BDC5-F17F578181EB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4095492" y="3274686"/>
                  <a:ext cx="108871" cy="2051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036102B9-1BDA-E748-B4AD-A4AAA7EE8FD2}"/>
                    </a:ext>
                  </a:extLst>
                </p14:cNvPr>
                <p14:cNvContentPartPr/>
                <p14:nvPr/>
              </p14:nvContentPartPr>
              <p14:xfrm>
                <a:off x="4140201" y="3223721"/>
                <a:ext cx="46486" cy="128926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036102B9-1BDA-E748-B4AD-A4AAA7EE8FD2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4132634" y="3216158"/>
                  <a:ext cx="61621" cy="14405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A2CFE83D-F291-694C-8FCB-698EF9FA7ED2}"/>
                    </a:ext>
                  </a:extLst>
                </p14:cNvPr>
                <p14:cNvContentPartPr/>
                <p14:nvPr/>
              </p14:nvContentPartPr>
              <p14:xfrm>
                <a:off x="4206898" y="3332131"/>
                <a:ext cx="60381" cy="47726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A2CFE83D-F291-694C-8FCB-698EF9FA7ED2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4199350" y="3324595"/>
                  <a:ext cx="75476" cy="6279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C6FE0645-E28D-3E40-8609-8E8623BE83C4}"/>
                    </a:ext>
                  </a:extLst>
                </p14:cNvPr>
                <p14:cNvContentPartPr/>
                <p14:nvPr/>
              </p14:nvContentPartPr>
              <p14:xfrm>
                <a:off x="4314271" y="3179018"/>
                <a:ext cx="12632" cy="298668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C6FE0645-E28D-3E40-8609-8E8623BE83C4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4306692" y="3171461"/>
                  <a:ext cx="27790" cy="31378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5F56CA9E-B05E-8844-A1A9-8D25DA77C1CC}"/>
                    </a:ext>
                  </a:extLst>
                </p14:cNvPr>
                <p14:cNvContentPartPr/>
                <p14:nvPr/>
              </p14:nvContentPartPr>
              <p14:xfrm>
                <a:off x="4055061" y="3338394"/>
                <a:ext cx="5811" cy="75153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5F56CA9E-B05E-8844-A1A9-8D25DA77C1CC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4047883" y="3330843"/>
                  <a:ext cx="20168" cy="9025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66D5E100-3195-A54B-AF1D-5EC6663110DD}"/>
                    </a:ext>
                  </a:extLst>
                </p14:cNvPr>
                <p14:cNvContentPartPr/>
                <p14:nvPr/>
              </p14:nvContentPartPr>
              <p14:xfrm>
                <a:off x="4055566" y="3357614"/>
                <a:ext cx="8843" cy="57876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66D5E100-3195-A54B-AF1D-5EC6663110DD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4048138" y="3350065"/>
                  <a:ext cx="23346" cy="72974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3B40755A-1629-4E4A-8AE3-FE5A28A2CBED}"/>
              </a:ext>
            </a:extLst>
          </p:cNvPr>
          <p:cNvGrpSpPr/>
          <p:nvPr/>
        </p:nvGrpSpPr>
        <p:grpSpPr>
          <a:xfrm>
            <a:off x="1700958" y="3157778"/>
            <a:ext cx="416113" cy="226022"/>
            <a:chOff x="1700958" y="3157778"/>
            <a:chExt cx="416113" cy="226022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701ACB14-51EE-BA48-8A17-2662F8862142}"/>
                    </a:ext>
                  </a:extLst>
                </p14:cNvPr>
                <p14:cNvContentPartPr/>
                <p14:nvPr/>
              </p14:nvContentPartPr>
              <p14:xfrm>
                <a:off x="1700958" y="3212218"/>
                <a:ext cx="95461" cy="1906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701ACB14-51EE-BA48-8A17-2662F8862142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1693393" y="3205547"/>
                  <a:ext cx="110591" cy="1524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A55A5DDD-4CBD-5046-9F45-61CB2DC948AC}"/>
                    </a:ext>
                  </a:extLst>
                </p14:cNvPr>
                <p14:cNvContentPartPr/>
                <p14:nvPr/>
              </p14:nvContentPartPr>
              <p14:xfrm>
                <a:off x="1845680" y="3157778"/>
                <a:ext cx="9179" cy="195307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A55A5DDD-4CBD-5046-9F45-61CB2DC948AC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1838266" y="3150225"/>
                  <a:ext cx="23654" cy="21041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C129EB0B-4654-254D-B264-AE69C4571E63}"/>
                    </a:ext>
                  </a:extLst>
                </p14:cNvPr>
                <p14:cNvContentPartPr/>
                <p14:nvPr/>
              </p14:nvContentPartPr>
              <p14:xfrm>
                <a:off x="1881784" y="3247170"/>
                <a:ext cx="122692" cy="11227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C129EB0B-4654-254D-B264-AE69C4571E63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1874228" y="3239802"/>
                  <a:ext cx="137804" cy="2561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45F3A962-406B-F94B-959C-1DDE8DB8E7C8}"/>
                    </a:ext>
                  </a:extLst>
                </p14:cNvPr>
                <p14:cNvContentPartPr/>
                <p14:nvPr/>
              </p14:nvContentPartPr>
              <p14:xfrm>
                <a:off x="1930432" y="3203109"/>
                <a:ext cx="50790" cy="139172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45F3A962-406B-F94B-959C-1DDE8DB8E7C8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1922868" y="3195557"/>
                  <a:ext cx="65919" cy="15427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F7D874CD-96A0-B148-8E18-EC96B1F8881B}"/>
                    </a:ext>
                  </a:extLst>
                </p14:cNvPr>
                <p14:cNvContentPartPr/>
                <p14:nvPr/>
              </p14:nvContentPartPr>
              <p14:xfrm>
                <a:off x="1979387" y="3289112"/>
                <a:ext cx="68842" cy="41942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F7D874CD-96A0-B148-8E18-EC96B1F8881B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1971818" y="3281584"/>
                  <a:ext cx="83980" cy="5699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86D2EB7A-28A1-614E-B13B-AC2B37C14E82}"/>
                    </a:ext>
                  </a:extLst>
                </p14:cNvPr>
                <p14:cNvContentPartPr/>
                <p14:nvPr/>
              </p14:nvContentPartPr>
              <p14:xfrm>
                <a:off x="2111258" y="3157778"/>
                <a:ext cx="5813" cy="226022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86D2EB7A-28A1-614E-B13B-AC2B37C14E82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2103628" y="3150220"/>
                  <a:ext cx="21072" cy="241138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F02ABA18-508F-0A48-8602-65C473B2711A}"/>
              </a:ext>
            </a:extLst>
          </p:cNvPr>
          <p:cNvGrpSpPr/>
          <p:nvPr/>
        </p:nvGrpSpPr>
        <p:grpSpPr>
          <a:xfrm>
            <a:off x="1158798" y="5938778"/>
            <a:ext cx="162299" cy="241017"/>
            <a:chOff x="1158798" y="5938778"/>
            <a:chExt cx="162299" cy="241017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5896932C-DDA3-A844-B46F-0518D4D86EAA}"/>
                    </a:ext>
                  </a:extLst>
                </p14:cNvPr>
                <p14:cNvContentPartPr/>
                <p14:nvPr/>
              </p14:nvContentPartPr>
              <p14:xfrm>
                <a:off x="1158798" y="5974642"/>
                <a:ext cx="92699" cy="22187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5896932C-DDA3-A844-B46F-0518D4D86EAA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1151223" y="5967127"/>
                  <a:ext cx="107848" cy="3721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DD496450-CA14-6C41-B80B-E66FBAF1AE88}"/>
                    </a:ext>
                  </a:extLst>
                </p14:cNvPr>
                <p14:cNvContentPartPr/>
                <p14:nvPr/>
              </p14:nvContentPartPr>
              <p14:xfrm>
                <a:off x="1187064" y="5938778"/>
                <a:ext cx="88748" cy="234938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DD496450-CA14-6C41-B80B-E66FBAF1AE88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1179519" y="5931211"/>
                  <a:ext cx="103839" cy="25007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55F8821C-D93E-3D48-89B3-530E2E857396}"/>
                    </a:ext>
                  </a:extLst>
                </p14:cNvPr>
                <p14:cNvContentPartPr/>
                <p14:nvPr/>
              </p14:nvContentPartPr>
              <p14:xfrm>
                <a:off x="1256968" y="6059438"/>
                <a:ext cx="64129" cy="120357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55F8821C-D93E-3D48-89B3-530E2E857396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1249402" y="6051893"/>
                  <a:ext cx="79261" cy="135087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890802C0-4CB6-AB47-A3C0-E1A44CC907E5}"/>
              </a:ext>
            </a:extLst>
          </p:cNvPr>
          <p:cNvGrpSpPr/>
          <p:nvPr/>
        </p:nvGrpSpPr>
        <p:grpSpPr>
          <a:xfrm>
            <a:off x="9924798" y="5864618"/>
            <a:ext cx="134276" cy="257032"/>
            <a:chOff x="9924798" y="5864618"/>
            <a:chExt cx="134276" cy="257032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FF710635-BA90-CC48-8AA2-0BC607240A0A}"/>
                    </a:ext>
                  </a:extLst>
                </p14:cNvPr>
                <p14:cNvContentPartPr/>
                <p14:nvPr/>
              </p14:nvContentPartPr>
              <p14:xfrm>
                <a:off x="9930558" y="5916456"/>
                <a:ext cx="52918" cy="16559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FF710635-BA90-CC48-8AA2-0BC607240A0A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9922998" y="5909256"/>
                  <a:ext cx="68037" cy="3167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F7D28FF3-BCD8-514D-BAD1-BF05D64BB178}"/>
                    </a:ext>
                  </a:extLst>
                </p14:cNvPr>
                <p14:cNvContentPartPr/>
                <p14:nvPr/>
              </p14:nvContentPartPr>
              <p14:xfrm>
                <a:off x="9924798" y="5864618"/>
                <a:ext cx="79918" cy="217433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F7D28FF3-BCD8-514D-BAD1-BF05D64BB178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9917238" y="5857058"/>
                  <a:ext cx="95038" cy="23255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95521B5D-A5CF-CC4F-A3A8-4C62EC5500DF}"/>
                    </a:ext>
                  </a:extLst>
                </p14:cNvPr>
                <p14:cNvContentPartPr/>
                <p14:nvPr/>
              </p14:nvContentPartPr>
              <p14:xfrm>
                <a:off x="9989956" y="5996734"/>
                <a:ext cx="69118" cy="124916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95521B5D-A5CF-CC4F-A3A8-4C62EC5500DF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9982396" y="5989174"/>
                  <a:ext cx="83878" cy="140036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9">
            <p14:nvContentPartPr>
              <p14:cNvPr id="183" name="Ink 182">
                <a:extLst>
                  <a:ext uri="{FF2B5EF4-FFF2-40B4-BE49-F238E27FC236}">
                    <a16:creationId xmlns:a16="http://schemas.microsoft.com/office/drawing/2014/main" id="{3664251C-B7D0-9540-83E1-B3580E23A1F1}"/>
                  </a:ext>
                </a:extLst>
              </p14:cNvPr>
              <p14:cNvContentPartPr/>
              <p14:nvPr/>
            </p14:nvContentPartPr>
            <p14:xfrm>
              <a:off x="4210158" y="2721818"/>
              <a:ext cx="367920" cy="53640"/>
            </p14:xfrm>
          </p:contentPart>
        </mc:Choice>
        <mc:Fallback xmlns="">
          <p:pic>
            <p:nvPicPr>
              <p:cNvPr id="183" name="Ink 182">
                <a:extLst>
                  <a:ext uri="{FF2B5EF4-FFF2-40B4-BE49-F238E27FC236}">
                    <a16:creationId xmlns:a16="http://schemas.microsoft.com/office/drawing/2014/main" id="{3664251C-B7D0-9540-83E1-B3580E23A1F1}"/>
                  </a:ext>
                </a:extLst>
              </p:cNvPr>
              <p:cNvPicPr/>
              <p:nvPr/>
            </p:nvPicPr>
            <p:blipFill>
              <a:blip r:embed="rId170"/>
              <a:stretch>
                <a:fillRect/>
              </a:stretch>
            </p:blipFill>
            <p:spPr>
              <a:xfrm>
                <a:off x="4156518" y="2613818"/>
                <a:ext cx="475560" cy="26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1">
            <p14:nvContentPartPr>
              <p14:cNvPr id="184" name="Ink 183">
                <a:extLst>
                  <a:ext uri="{FF2B5EF4-FFF2-40B4-BE49-F238E27FC236}">
                    <a16:creationId xmlns:a16="http://schemas.microsoft.com/office/drawing/2014/main" id="{E3CD1585-EE99-F84A-9FBC-BAE5D09B85EF}"/>
                  </a:ext>
                </a:extLst>
              </p14:cNvPr>
              <p14:cNvContentPartPr/>
              <p14:nvPr/>
            </p14:nvContentPartPr>
            <p14:xfrm>
              <a:off x="4220958" y="2817578"/>
              <a:ext cx="173880" cy="13320"/>
            </p14:xfrm>
          </p:contentPart>
        </mc:Choice>
        <mc:Fallback xmlns="">
          <p:pic>
            <p:nvPicPr>
              <p:cNvPr id="184" name="Ink 183">
                <a:extLst>
                  <a:ext uri="{FF2B5EF4-FFF2-40B4-BE49-F238E27FC236}">
                    <a16:creationId xmlns:a16="http://schemas.microsoft.com/office/drawing/2014/main" id="{E3CD1585-EE99-F84A-9FBC-BAE5D09B85EF}"/>
                  </a:ext>
                </a:extLst>
              </p:cNvPr>
              <p:cNvPicPr/>
              <p:nvPr/>
            </p:nvPicPr>
            <p:blipFill>
              <a:blip r:embed="rId172"/>
              <a:stretch>
                <a:fillRect/>
              </a:stretch>
            </p:blipFill>
            <p:spPr>
              <a:xfrm>
                <a:off x="4167318" y="2709578"/>
                <a:ext cx="281520" cy="22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3">
            <p14:nvContentPartPr>
              <p14:cNvPr id="186" name="Ink 185">
                <a:extLst>
                  <a:ext uri="{FF2B5EF4-FFF2-40B4-BE49-F238E27FC236}">
                    <a16:creationId xmlns:a16="http://schemas.microsoft.com/office/drawing/2014/main" id="{1D74F24A-AE62-DE47-96D1-626511BCEFF2}"/>
                  </a:ext>
                </a:extLst>
              </p14:cNvPr>
              <p14:cNvContentPartPr/>
              <p14:nvPr/>
            </p14:nvContentPartPr>
            <p14:xfrm>
              <a:off x="1684038" y="2775098"/>
              <a:ext cx="230040" cy="46800"/>
            </p14:xfrm>
          </p:contentPart>
        </mc:Choice>
        <mc:Fallback xmlns="">
          <p:pic>
            <p:nvPicPr>
              <p:cNvPr id="186" name="Ink 185">
                <a:extLst>
                  <a:ext uri="{FF2B5EF4-FFF2-40B4-BE49-F238E27FC236}">
                    <a16:creationId xmlns:a16="http://schemas.microsoft.com/office/drawing/2014/main" id="{1D74F24A-AE62-DE47-96D1-626511BCEFF2}"/>
                  </a:ext>
                </a:extLst>
              </p:cNvPr>
              <p:cNvPicPr/>
              <p:nvPr/>
            </p:nvPicPr>
            <p:blipFill>
              <a:blip r:embed="rId174"/>
              <a:stretch>
                <a:fillRect/>
              </a:stretch>
            </p:blipFill>
            <p:spPr>
              <a:xfrm>
                <a:off x="1630038" y="2667098"/>
                <a:ext cx="337680" cy="26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5">
            <p14:nvContentPartPr>
              <p14:cNvPr id="187" name="Ink 186">
                <a:extLst>
                  <a:ext uri="{FF2B5EF4-FFF2-40B4-BE49-F238E27FC236}">
                    <a16:creationId xmlns:a16="http://schemas.microsoft.com/office/drawing/2014/main" id="{A4E75871-4C01-2D4D-BF9A-6021746391AA}"/>
                  </a:ext>
                </a:extLst>
              </p14:cNvPr>
              <p14:cNvContentPartPr/>
              <p14:nvPr/>
            </p14:nvContentPartPr>
            <p14:xfrm>
              <a:off x="1067358" y="5645738"/>
              <a:ext cx="155520" cy="38520"/>
            </p14:xfrm>
          </p:contentPart>
        </mc:Choice>
        <mc:Fallback xmlns="">
          <p:pic>
            <p:nvPicPr>
              <p:cNvPr id="187" name="Ink 186">
                <a:extLst>
                  <a:ext uri="{FF2B5EF4-FFF2-40B4-BE49-F238E27FC236}">
                    <a16:creationId xmlns:a16="http://schemas.microsoft.com/office/drawing/2014/main" id="{A4E75871-4C01-2D4D-BF9A-6021746391AA}"/>
                  </a:ext>
                </a:extLst>
              </p:cNvPr>
              <p:cNvPicPr/>
              <p:nvPr/>
            </p:nvPicPr>
            <p:blipFill>
              <a:blip r:embed="rId176"/>
              <a:stretch>
                <a:fillRect/>
              </a:stretch>
            </p:blipFill>
            <p:spPr>
              <a:xfrm>
                <a:off x="1013718" y="5537738"/>
                <a:ext cx="263160" cy="25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7">
            <p14:nvContentPartPr>
              <p14:cNvPr id="188" name="Ink 187">
                <a:extLst>
                  <a:ext uri="{FF2B5EF4-FFF2-40B4-BE49-F238E27FC236}">
                    <a16:creationId xmlns:a16="http://schemas.microsoft.com/office/drawing/2014/main" id="{87F4248C-BAED-CE40-B38A-21A7ECFD19B7}"/>
                  </a:ext>
                </a:extLst>
              </p14:cNvPr>
              <p14:cNvContentPartPr/>
              <p14:nvPr/>
            </p14:nvContentPartPr>
            <p14:xfrm>
              <a:off x="9898518" y="5630618"/>
              <a:ext cx="277200" cy="10440"/>
            </p14:xfrm>
          </p:contentPart>
        </mc:Choice>
        <mc:Fallback xmlns="">
          <p:pic>
            <p:nvPicPr>
              <p:cNvPr id="188" name="Ink 187">
                <a:extLst>
                  <a:ext uri="{FF2B5EF4-FFF2-40B4-BE49-F238E27FC236}">
                    <a16:creationId xmlns:a16="http://schemas.microsoft.com/office/drawing/2014/main" id="{87F4248C-BAED-CE40-B38A-21A7ECFD19B7}"/>
                  </a:ext>
                </a:extLst>
              </p:cNvPr>
              <p:cNvPicPr/>
              <p:nvPr/>
            </p:nvPicPr>
            <p:blipFill>
              <a:blip r:embed="rId178"/>
              <a:stretch>
                <a:fillRect/>
              </a:stretch>
            </p:blipFill>
            <p:spPr>
              <a:xfrm>
                <a:off x="9844878" y="5522618"/>
                <a:ext cx="384840" cy="226080"/>
              </a:xfrm>
              <a:prstGeom prst="rect">
                <a:avLst/>
              </a:prstGeom>
            </p:spPr>
          </p:pic>
        </mc:Fallback>
      </mc:AlternateContent>
      <p:grpSp>
        <p:nvGrpSpPr>
          <p:cNvPr id="229" name="Group 228">
            <a:extLst>
              <a:ext uri="{FF2B5EF4-FFF2-40B4-BE49-F238E27FC236}">
                <a16:creationId xmlns:a16="http://schemas.microsoft.com/office/drawing/2014/main" id="{D2C985F2-438B-3447-A65D-1D1E6E1D0F18}"/>
              </a:ext>
            </a:extLst>
          </p:cNvPr>
          <p:cNvGrpSpPr/>
          <p:nvPr/>
        </p:nvGrpSpPr>
        <p:grpSpPr>
          <a:xfrm>
            <a:off x="5116814" y="1921193"/>
            <a:ext cx="725241" cy="250772"/>
            <a:chOff x="5116814" y="1921193"/>
            <a:chExt cx="725241" cy="250772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9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608FB4F5-5463-9F4F-80A4-AEFA86951C15}"/>
                    </a:ext>
                  </a:extLst>
                </p14:cNvPr>
                <p14:cNvContentPartPr/>
                <p14:nvPr/>
              </p14:nvContentPartPr>
              <p14:xfrm>
                <a:off x="5118654" y="1944325"/>
                <a:ext cx="13932" cy="200301"/>
              </p14:xfrm>
            </p:contentPart>
          </mc:Choice>
          <mc:Fallback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608FB4F5-5463-9F4F-80A4-AEFA86951C15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5111152" y="1936760"/>
                  <a:ext cx="28936" cy="21543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1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19123590-BE14-EC41-B2EC-62D63D71D6CA}"/>
                    </a:ext>
                  </a:extLst>
                </p14:cNvPr>
                <p14:cNvContentPartPr/>
                <p14:nvPr/>
              </p14:nvContentPartPr>
              <p14:xfrm>
                <a:off x="5116814" y="1959571"/>
                <a:ext cx="58882" cy="108299"/>
              </p14:xfrm>
            </p:contentPart>
          </mc:Choice>
          <mc:Fallback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19123590-BE14-EC41-B2EC-62D63D71D6CA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5109274" y="1952040"/>
                  <a:ext cx="73962" cy="1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3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045DAAD9-E0EB-7D4D-B826-9334FB10BF37}"/>
                    </a:ext>
                  </a:extLst>
                </p14:cNvPr>
                <p14:cNvContentPartPr/>
                <p14:nvPr/>
              </p14:nvContentPartPr>
              <p14:xfrm>
                <a:off x="5186473" y="2087585"/>
                <a:ext cx="95682" cy="12354"/>
              </p14:xfrm>
            </p:contentPart>
          </mc:Choice>
          <mc:Fallback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045DAAD9-E0EB-7D4D-B826-9334FB10BF37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5178919" y="2080173"/>
                  <a:ext cx="110790" cy="2682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5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2C68E87D-F945-7244-BB9E-6AD5AB260561}"/>
                    </a:ext>
                  </a:extLst>
                </p14:cNvPr>
                <p14:cNvContentPartPr/>
                <p14:nvPr/>
              </p14:nvContentPartPr>
              <p14:xfrm>
                <a:off x="5349711" y="2051572"/>
                <a:ext cx="79647" cy="97522"/>
              </p14:xfrm>
            </p:contentPart>
          </mc:Choice>
          <mc:Fallback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2C68E87D-F945-7244-BB9E-6AD5AB260561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5342177" y="2044015"/>
                  <a:ext cx="94357" cy="11263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7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9F268F96-43CC-E54C-A689-FD2A29DA82B1}"/>
                    </a:ext>
                  </a:extLst>
                </p14:cNvPr>
                <p14:cNvContentPartPr/>
                <p14:nvPr/>
              </p14:nvContentPartPr>
              <p14:xfrm>
                <a:off x="5442239" y="2056042"/>
                <a:ext cx="134849" cy="96208"/>
              </p14:xfrm>
            </p:contentPart>
          </mc:Choice>
          <mc:Fallback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9F268F96-43CC-E54C-A689-FD2A29DA82B1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5434687" y="2048503"/>
                  <a:ext cx="149952" cy="11092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9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696CD19F-6065-F54A-9BB3-9FE325FA5F45}"/>
                    </a:ext>
                  </a:extLst>
                </p14:cNvPr>
                <p14:cNvContentPartPr/>
                <p14:nvPr/>
              </p14:nvContentPartPr>
              <p14:xfrm>
                <a:off x="5598117" y="1921193"/>
                <a:ext cx="11566" cy="250772"/>
              </p14:xfrm>
            </p:contentPart>
          </mc:Choice>
          <mc:Fallback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696CD19F-6065-F54A-9BB3-9FE325FA5F45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5590757" y="1913637"/>
                  <a:ext cx="26286" cy="26588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1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B6D58294-9245-C24A-BE76-04981D232C73}"/>
                    </a:ext>
                  </a:extLst>
                </p14:cNvPr>
                <p14:cNvContentPartPr/>
                <p14:nvPr/>
              </p14:nvContentPartPr>
              <p14:xfrm>
                <a:off x="5644645" y="2068658"/>
                <a:ext cx="81750" cy="90950"/>
              </p14:xfrm>
            </p:contentPart>
          </mc:Choice>
          <mc:Fallback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B6D58294-9245-C24A-BE76-04981D232C73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5637115" y="2061109"/>
                  <a:ext cx="96809" cy="10604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3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0EDF5668-1491-5646-9630-75CADDE041CD}"/>
                    </a:ext>
                  </a:extLst>
                </p14:cNvPr>
                <p14:cNvContentPartPr/>
                <p14:nvPr/>
              </p14:nvContentPartPr>
              <p14:xfrm>
                <a:off x="5745584" y="2045527"/>
                <a:ext cx="96471" cy="95682"/>
              </p14:xfrm>
            </p:contentPart>
          </mc:Choice>
          <mc:Fallback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0EDF5668-1491-5646-9630-75CADDE041CD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5738053" y="2037973"/>
                  <a:ext cx="111175" cy="11079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1" name="Group 250">
            <a:extLst>
              <a:ext uri="{FF2B5EF4-FFF2-40B4-BE49-F238E27FC236}">
                <a16:creationId xmlns:a16="http://schemas.microsoft.com/office/drawing/2014/main" id="{EEC226E2-9BF1-074A-BBC3-3B307AD4B639}"/>
              </a:ext>
            </a:extLst>
          </p:cNvPr>
          <p:cNvGrpSpPr/>
          <p:nvPr/>
        </p:nvGrpSpPr>
        <p:grpSpPr>
          <a:xfrm>
            <a:off x="5962183" y="2022132"/>
            <a:ext cx="73076" cy="81225"/>
            <a:chOff x="5962183" y="2022132"/>
            <a:chExt cx="73076" cy="81225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5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CB8C7055-9141-9246-A229-680AB2041D4D}"/>
                    </a:ext>
                  </a:extLst>
                </p14:cNvPr>
                <p14:cNvContentPartPr/>
                <p14:nvPr/>
              </p14:nvContentPartPr>
              <p14:xfrm>
                <a:off x="5978481" y="2022132"/>
                <a:ext cx="53887" cy="17349"/>
              </p14:xfrm>
            </p:contentPart>
          </mc:Choice>
          <mc:Fallback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CB8C7055-9141-9246-A229-680AB2041D4D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5970987" y="2014542"/>
                  <a:ext cx="68519" cy="3252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7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7AB61537-E663-6D4C-84AA-9AEB494C2DC9}"/>
                    </a:ext>
                  </a:extLst>
                </p14:cNvPr>
                <p14:cNvContentPartPr/>
                <p14:nvPr/>
              </p14:nvContentPartPr>
              <p14:xfrm>
                <a:off x="5962183" y="2090477"/>
                <a:ext cx="73076" cy="12880"/>
              </p14:xfrm>
            </p:contentPart>
          </mc:Choice>
          <mc:Fallback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7AB61537-E663-6D4C-84AA-9AEB494C2DC9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5954623" y="2082964"/>
                  <a:ext cx="88195" cy="27549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0" name="Group 249">
            <a:extLst>
              <a:ext uri="{FF2B5EF4-FFF2-40B4-BE49-F238E27FC236}">
                <a16:creationId xmlns:a16="http://schemas.microsoft.com/office/drawing/2014/main" id="{5A60859F-A2D9-E947-B77F-5BA73D4ECE57}"/>
              </a:ext>
            </a:extLst>
          </p:cNvPr>
          <p:cNvGrpSpPr/>
          <p:nvPr/>
        </p:nvGrpSpPr>
        <p:grpSpPr>
          <a:xfrm>
            <a:off x="6211377" y="1967719"/>
            <a:ext cx="232899" cy="178221"/>
            <a:chOff x="6211377" y="1967719"/>
            <a:chExt cx="232899" cy="178221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9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850ACB1F-E5A3-2543-BFA4-0F5C4FE222D7}"/>
                    </a:ext>
                  </a:extLst>
                </p14:cNvPr>
                <p14:cNvContentPartPr/>
                <p14:nvPr/>
              </p14:nvContentPartPr>
              <p14:xfrm>
                <a:off x="6211377" y="1967719"/>
                <a:ext cx="121969" cy="178221"/>
              </p14:xfrm>
            </p:contentPart>
          </mc:Choice>
          <mc:Fallback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850ACB1F-E5A3-2543-BFA4-0F5C4FE222D7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6203844" y="1960173"/>
                  <a:ext cx="136677" cy="19331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1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6C010064-4CBA-5F4D-A704-E105BC18391E}"/>
                    </a:ext>
                  </a:extLst>
                </p14:cNvPr>
                <p14:cNvContentPartPr/>
                <p14:nvPr/>
              </p14:nvContentPartPr>
              <p14:xfrm>
                <a:off x="6358581" y="1998737"/>
                <a:ext cx="85694" cy="135374"/>
              </p14:xfrm>
            </p:contentPart>
          </mc:Choice>
          <mc:Fallback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6C010064-4CBA-5F4D-A704-E105BC18391E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6351051" y="1991196"/>
                  <a:ext cx="100753" cy="15045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3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6B7D3EBA-5055-B445-8177-9C9A83C626A7}"/>
                    </a:ext>
                  </a:extLst>
                </p14:cNvPr>
                <p14:cNvContentPartPr/>
                <p14:nvPr/>
              </p14:nvContentPartPr>
              <p14:xfrm>
                <a:off x="6366731" y="2045264"/>
                <a:ext cx="77545" cy="77019"/>
              </p14:xfrm>
            </p:contentPart>
          </mc:Choice>
          <mc:Fallback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6B7D3EBA-5055-B445-8177-9C9A83C626A7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6359192" y="2037706"/>
                  <a:ext cx="92623" cy="92135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9" name="Group 248">
            <a:extLst>
              <a:ext uri="{FF2B5EF4-FFF2-40B4-BE49-F238E27FC236}">
                <a16:creationId xmlns:a16="http://schemas.microsoft.com/office/drawing/2014/main" id="{80DC03C7-8202-1447-BD12-E49F3464A482}"/>
              </a:ext>
            </a:extLst>
          </p:cNvPr>
          <p:cNvGrpSpPr/>
          <p:nvPr/>
        </p:nvGrpSpPr>
        <p:grpSpPr>
          <a:xfrm>
            <a:off x="6565456" y="1921193"/>
            <a:ext cx="778339" cy="293881"/>
            <a:chOff x="6565456" y="1921193"/>
            <a:chExt cx="778339" cy="293881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5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8BC90D1D-92C6-BE47-BD50-841CEA9750F4}"/>
                    </a:ext>
                  </a:extLst>
                </p14:cNvPr>
                <p14:cNvContentPartPr/>
                <p14:nvPr/>
              </p14:nvContentPartPr>
              <p14:xfrm>
                <a:off x="6565456" y="1936702"/>
                <a:ext cx="6571" cy="216862"/>
              </p14:xfrm>
            </p:contentPart>
          </mc:Choice>
          <mc:Fallback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8BC90D1D-92C6-BE47-BD50-841CEA9750F4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6557790" y="1929137"/>
                  <a:ext cx="21903" cy="23199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7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FEBF1FE0-4278-8741-AF6C-FAEFB16AEC04}"/>
                    </a:ext>
                  </a:extLst>
                </p14:cNvPr>
                <p14:cNvContentPartPr/>
                <p14:nvPr/>
              </p14:nvContentPartPr>
              <p14:xfrm>
                <a:off x="6576232" y="1921193"/>
                <a:ext cx="83591" cy="124859"/>
              </p14:xfrm>
            </p:contentPart>
          </mc:Choice>
          <mc:Fallback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FEBF1FE0-4278-8741-AF6C-FAEFB16AEC04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6568698" y="1913637"/>
                  <a:ext cx="98659" cy="13997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9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E693040F-514D-7241-BB6E-9261128C44DE}"/>
                    </a:ext>
                  </a:extLst>
                </p14:cNvPr>
                <p14:cNvContentPartPr/>
                <p14:nvPr/>
              </p14:nvContentPartPr>
              <p14:xfrm>
                <a:off x="6688213" y="1944325"/>
                <a:ext cx="80435" cy="270749"/>
              </p14:xfrm>
            </p:contentPart>
          </mc:Choice>
          <mc:Fallback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E693040F-514D-7241-BB6E-9261128C44DE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6680672" y="1936764"/>
                  <a:ext cx="95517" cy="28587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1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EBAF1D26-0A32-434C-8A74-C3FA2FE19087}"/>
                    </a:ext>
                  </a:extLst>
                </p14:cNvPr>
                <p14:cNvContentPartPr/>
                <p14:nvPr/>
              </p14:nvContentPartPr>
              <p14:xfrm>
                <a:off x="6809129" y="2042636"/>
                <a:ext cx="98574" cy="26286"/>
              </p14:xfrm>
            </p:contentPart>
          </mc:Choice>
          <mc:Fallback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EBAF1D26-0A32-434C-8A74-C3FA2FE19087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6801574" y="2035074"/>
                  <a:ext cx="113684" cy="4140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3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D19124BF-52BF-8546-B976-C2416DCDDF29}"/>
                    </a:ext>
                  </a:extLst>
                </p14:cNvPr>
                <p14:cNvContentPartPr/>
                <p14:nvPr/>
              </p14:nvContentPartPr>
              <p14:xfrm>
                <a:off x="6859600" y="1975342"/>
                <a:ext cx="65716" cy="174542"/>
              </p14:xfrm>
            </p:contentPart>
          </mc:Choice>
          <mc:Fallback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D19124BF-52BF-8546-B976-C2416DCDDF29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6852059" y="1967785"/>
                  <a:ext cx="80798" cy="18965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5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B9C51578-01F6-E541-A0CD-6CB77B606098}"/>
                    </a:ext>
                  </a:extLst>
                </p14:cNvPr>
                <p14:cNvContentPartPr/>
                <p14:nvPr/>
              </p14:nvContentPartPr>
              <p14:xfrm>
                <a:off x="6942665" y="2100729"/>
                <a:ext cx="51784" cy="104357"/>
              </p14:xfrm>
            </p:contentPart>
          </mc:Choice>
          <mc:Fallback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B9C51578-01F6-E541-A0CD-6CB77B606098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6935113" y="2093172"/>
                  <a:ext cx="66888" cy="11947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7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FC668235-3392-DE46-8C92-DC5F677B31F5}"/>
                    </a:ext>
                  </a:extLst>
                </p14:cNvPr>
                <p14:cNvContentPartPr/>
                <p14:nvPr/>
              </p14:nvContentPartPr>
              <p14:xfrm>
                <a:off x="7026518" y="2136215"/>
                <a:ext cx="33384" cy="3154"/>
              </p14:xfrm>
            </p:contentPart>
          </mc:Choice>
          <mc:Fallback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FC668235-3392-DE46-8C92-DC5F677B31F5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7018898" y="2129592"/>
                  <a:ext cx="48625" cy="1608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9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9912E8E8-DCB3-F246-98DC-121A4E2F534D}"/>
                    </a:ext>
                  </a:extLst>
                </p14:cNvPr>
                <p14:cNvContentPartPr/>
                <p14:nvPr/>
              </p14:nvContentPartPr>
              <p14:xfrm>
                <a:off x="7057536" y="2107563"/>
                <a:ext cx="88322" cy="98049"/>
              </p14:xfrm>
            </p:contentPart>
          </mc:Choice>
          <mc:Fallback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9912E8E8-DCB3-F246-98DC-121A4E2F534D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7049996" y="2099993"/>
                  <a:ext cx="103042" cy="11318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1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CD1BA218-2FDC-0A4F-8E4A-61F2C9F592F6}"/>
                    </a:ext>
                  </a:extLst>
                </p14:cNvPr>
                <p14:cNvContentPartPr/>
                <p14:nvPr/>
              </p14:nvContentPartPr>
              <p14:xfrm>
                <a:off x="7220775" y="1998737"/>
                <a:ext cx="123020" cy="108562"/>
              </p14:xfrm>
            </p:contentPart>
          </mc:Choice>
          <mc:Fallback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CD1BA218-2FDC-0A4F-8E4A-61F2C9F592F6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7213221" y="1991188"/>
                  <a:ext cx="138128" cy="1236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4" name="Group 253">
            <a:extLst>
              <a:ext uri="{FF2B5EF4-FFF2-40B4-BE49-F238E27FC236}">
                <a16:creationId xmlns:a16="http://schemas.microsoft.com/office/drawing/2014/main" id="{5E297555-8C15-A043-951B-42EF463A6F7A}"/>
              </a:ext>
            </a:extLst>
          </p:cNvPr>
          <p:cNvGrpSpPr/>
          <p:nvPr/>
        </p:nvGrpSpPr>
        <p:grpSpPr>
          <a:xfrm>
            <a:off x="7446574" y="1928816"/>
            <a:ext cx="425050" cy="283366"/>
            <a:chOff x="7446574" y="1928816"/>
            <a:chExt cx="425050" cy="283366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3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78C923D2-FE85-454E-A039-BE1A74815730}"/>
                    </a:ext>
                  </a:extLst>
                </p14:cNvPr>
                <p14:cNvContentPartPr/>
                <p14:nvPr/>
              </p14:nvContentPartPr>
              <p14:xfrm>
                <a:off x="7446574" y="1944325"/>
                <a:ext cx="7623" cy="258131"/>
              </p14:xfrm>
            </p:contentPart>
          </mc:Choice>
          <mc:Fallback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78C923D2-FE85-454E-A039-BE1A74815730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7439297" y="1936765"/>
                  <a:ext cx="22176" cy="27325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5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145D625E-DFDE-004F-B2AC-C951C7CD6A98}"/>
                    </a:ext>
                  </a:extLst>
                </p14:cNvPr>
                <p14:cNvContentPartPr/>
                <p14:nvPr/>
              </p14:nvContentPartPr>
              <p14:xfrm>
                <a:off x="7515708" y="2048682"/>
                <a:ext cx="76757" cy="4732"/>
              </p14:xfrm>
            </p:contentPart>
          </mc:Choice>
          <mc:Fallback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145D625E-DFDE-004F-B2AC-C951C7CD6A98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7508176" y="2041038"/>
                  <a:ext cx="91821" cy="200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7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A9DB5BBA-B1F5-4E49-91EB-18BE1418393F}"/>
                    </a:ext>
                  </a:extLst>
                </p14:cNvPr>
                <p14:cNvContentPartPr/>
                <p14:nvPr/>
              </p14:nvContentPartPr>
              <p14:xfrm>
                <a:off x="7527536" y="2022132"/>
                <a:ext cx="62036" cy="152461"/>
              </p14:xfrm>
            </p:contentPart>
          </mc:Choice>
          <mc:Fallback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A9DB5BBA-B1F5-4E49-91EB-18BE1418393F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7520006" y="2014581"/>
                  <a:ext cx="77097" cy="16756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9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A649F252-888C-194A-9E45-DCD1DD4CD8A4}"/>
                    </a:ext>
                  </a:extLst>
                </p14:cNvPr>
                <p14:cNvContentPartPr/>
                <p14:nvPr/>
              </p14:nvContentPartPr>
              <p14:xfrm>
                <a:off x="7604030" y="2116237"/>
                <a:ext cx="67293" cy="71499"/>
              </p14:xfrm>
            </p:contentPart>
          </mc:Choice>
          <mc:Fallback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A649F252-888C-194A-9E45-DCD1DD4CD8A4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7596473" y="2108730"/>
                  <a:ext cx="82407" cy="8615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1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BC17429B-8F40-8E42-A17F-0DEA4107B6CC}"/>
                    </a:ext>
                  </a:extLst>
                </p14:cNvPr>
                <p14:cNvContentPartPr/>
                <p14:nvPr/>
              </p14:nvContentPartPr>
              <p14:xfrm>
                <a:off x="7712066" y="1936702"/>
                <a:ext cx="12092" cy="261549"/>
              </p14:xfrm>
            </p:contentPart>
          </mc:Choice>
          <mc:Fallback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BC17429B-8F40-8E42-A17F-0DEA4107B6CC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7704597" y="1929147"/>
                  <a:ext cx="26674" cy="27665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3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433D525A-7FB6-BF40-9D5F-A4EC52A0A42E}"/>
                    </a:ext>
                  </a:extLst>
                </p14:cNvPr>
                <p14:cNvContentPartPr/>
                <p14:nvPr/>
              </p14:nvContentPartPr>
              <p14:xfrm>
                <a:off x="7775416" y="1928816"/>
                <a:ext cx="96208" cy="283366"/>
              </p14:xfrm>
            </p:contentPart>
          </mc:Choice>
          <mc:Fallback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433D525A-7FB6-BF40-9D5F-A4EC52A0A42E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7767877" y="1921255"/>
                  <a:ext cx="110926" cy="298488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1" name="Group 300">
            <a:extLst>
              <a:ext uri="{FF2B5EF4-FFF2-40B4-BE49-F238E27FC236}">
                <a16:creationId xmlns:a16="http://schemas.microsoft.com/office/drawing/2014/main" id="{4B9662C5-9CC7-6A4B-A987-47C4FC77FE04}"/>
              </a:ext>
            </a:extLst>
          </p:cNvPr>
          <p:cNvGrpSpPr/>
          <p:nvPr/>
        </p:nvGrpSpPr>
        <p:grpSpPr>
          <a:xfrm>
            <a:off x="462223" y="6459082"/>
            <a:ext cx="766167" cy="204847"/>
            <a:chOff x="462223" y="6459082"/>
            <a:chExt cx="766167" cy="204847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35B9EF65-534B-8948-9EB2-C56925537DBC}"/>
                    </a:ext>
                  </a:extLst>
                </p14:cNvPr>
                <p14:cNvContentPartPr/>
                <p14:nvPr/>
              </p14:nvContentPartPr>
              <p14:xfrm>
                <a:off x="469794" y="6466295"/>
                <a:ext cx="7268" cy="163493"/>
              </p14:xfrm>
            </p:contentPart>
          </mc:Choice>
          <mc:Fallback xmlns=""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35B9EF65-534B-8948-9EB2-C56925537DBC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462526" y="6458749"/>
                  <a:ext cx="21458" cy="17858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CB4DF00B-AFBB-944A-806D-6309EF82DD45}"/>
                    </a:ext>
                  </a:extLst>
                </p14:cNvPr>
                <p14:cNvContentPartPr/>
                <p14:nvPr/>
              </p14:nvContentPartPr>
              <p14:xfrm>
                <a:off x="462223" y="6466295"/>
                <a:ext cx="78130" cy="90161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CB4DF00B-AFBB-944A-806D-6309EF82DD45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454697" y="6458752"/>
                  <a:ext cx="92824" cy="10524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FF0DA8F2-FA2A-E248-A0C3-7F9F2FDD973E}"/>
                    </a:ext>
                  </a:extLst>
                </p14:cNvPr>
                <p14:cNvContentPartPr/>
                <p14:nvPr/>
              </p14:nvContentPartPr>
              <p14:xfrm>
                <a:off x="539445" y="6534578"/>
                <a:ext cx="111140" cy="31256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FF0DA8F2-FA2A-E248-A0C3-7F9F2FDD973E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531892" y="6527033"/>
                  <a:ext cx="126246" cy="4634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9642AAC0-5E7C-574F-AA7D-5D80B6B55E1C}"/>
                    </a:ext>
                  </a:extLst>
                </p14:cNvPr>
                <p14:cNvContentPartPr/>
                <p14:nvPr/>
              </p14:nvContentPartPr>
              <p14:xfrm>
                <a:off x="673600" y="6475432"/>
                <a:ext cx="94787" cy="149066"/>
              </p14:xfrm>
            </p:contentPart>
          </mc:Choice>
          <mc:Fallback xmlns=""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9642AAC0-5E7C-574F-AA7D-5D80B6B55E1C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666031" y="6467871"/>
                  <a:ext cx="109924" cy="16418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B9169034-D7A8-034C-B0A6-0FF1C8BF1050}"/>
                    </a:ext>
                  </a:extLst>
                </p14:cNvPr>
                <p14:cNvContentPartPr/>
                <p14:nvPr/>
              </p14:nvContentPartPr>
              <p14:xfrm>
                <a:off x="762936" y="6542031"/>
                <a:ext cx="95999" cy="90402"/>
              </p14:xfrm>
            </p:contentPart>
          </mc:Choice>
          <mc:Fallback xmlns=""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B9169034-D7A8-034C-B0A6-0FF1C8BF1050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755386" y="6534467"/>
                  <a:ext cx="111100" cy="10552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7E09685E-A983-3645-BDEE-784E67CFBE73}"/>
                    </a:ext>
                  </a:extLst>
                </p14:cNvPr>
                <p14:cNvContentPartPr/>
                <p14:nvPr/>
              </p14:nvContentPartPr>
              <p14:xfrm>
                <a:off x="881645" y="6459082"/>
                <a:ext cx="6965" cy="204847"/>
              </p14:xfrm>
            </p:contentPart>
          </mc:Choice>
          <mc:Fallback xmlns=""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7E09685E-A983-3645-BDEE-784E67CFBE73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874332" y="6451535"/>
                  <a:ext cx="21243" cy="21958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408D1902-2F26-CB46-9056-6DC64676D609}"/>
                    </a:ext>
                  </a:extLst>
                </p14:cNvPr>
                <p14:cNvContentPartPr/>
                <p14:nvPr/>
              </p14:nvContentPartPr>
              <p14:xfrm>
                <a:off x="978250" y="6548041"/>
                <a:ext cx="104477" cy="82949"/>
              </p14:xfrm>
            </p:contentPart>
          </mc:Choice>
          <mc:Fallback xmlns=""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408D1902-2F26-CB46-9056-6DC64676D609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970684" y="6540500"/>
                  <a:ext cx="119608" cy="9803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2B7D0E7C-0F72-EE40-95ED-4BC3198D6C40}"/>
                    </a:ext>
                  </a:extLst>
                </p14:cNvPr>
                <p14:cNvContentPartPr/>
                <p14:nvPr/>
              </p14:nvContentPartPr>
              <p14:xfrm>
                <a:off x="1098474" y="6543233"/>
                <a:ext cx="129916" cy="92084"/>
              </p14:xfrm>
            </p:contentPart>
          </mc:Choice>
          <mc:Fallback xmlns=""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2B7D0E7C-0F72-EE40-95ED-4BC3198D6C40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1090917" y="6535679"/>
                  <a:ext cx="145031" cy="107192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0" name="Group 299">
            <a:extLst>
              <a:ext uri="{FF2B5EF4-FFF2-40B4-BE49-F238E27FC236}">
                <a16:creationId xmlns:a16="http://schemas.microsoft.com/office/drawing/2014/main" id="{9F62B0A1-0EBD-9743-8538-31C408CB55CA}"/>
              </a:ext>
            </a:extLst>
          </p:cNvPr>
          <p:cNvGrpSpPr/>
          <p:nvPr/>
        </p:nvGrpSpPr>
        <p:grpSpPr>
          <a:xfrm>
            <a:off x="1371327" y="6523036"/>
            <a:ext cx="122345" cy="85353"/>
            <a:chOff x="1371327" y="6523036"/>
            <a:chExt cx="122345" cy="85353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A493A18F-1240-A74B-B57A-6F1B784ABBCE}"/>
                    </a:ext>
                  </a:extLst>
                </p14:cNvPr>
                <p14:cNvContentPartPr/>
                <p14:nvPr/>
              </p14:nvContentPartPr>
              <p14:xfrm>
                <a:off x="1371327" y="6523036"/>
                <a:ext cx="92062" cy="7213"/>
              </p14:xfrm>
            </p:contentPart>
          </mc:Choice>
          <mc:Fallback xmlns=""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A493A18F-1240-A74B-B57A-6F1B784ABBCE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1363745" y="6515462"/>
                  <a:ext cx="107225" cy="2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20C26683-36E2-DF48-A874-6326BB2F6DBF}"/>
                    </a:ext>
                  </a:extLst>
                </p14:cNvPr>
                <p14:cNvContentPartPr/>
                <p14:nvPr/>
              </p14:nvContentPartPr>
              <p14:xfrm>
                <a:off x="1380109" y="6556696"/>
                <a:ext cx="113563" cy="51693"/>
              </p14:xfrm>
            </p:contentPart>
          </mc:Choice>
          <mc:Fallback xmlns=""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20C26683-36E2-DF48-A874-6326BB2F6DBF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1372538" y="6549157"/>
                  <a:ext cx="128705" cy="6677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9" name="Group 298">
            <a:extLst>
              <a:ext uri="{FF2B5EF4-FFF2-40B4-BE49-F238E27FC236}">
                <a16:creationId xmlns:a16="http://schemas.microsoft.com/office/drawing/2014/main" id="{CDC0CB1D-CA71-9D40-A987-EBEC0756DA1B}"/>
              </a:ext>
            </a:extLst>
          </p:cNvPr>
          <p:cNvGrpSpPr/>
          <p:nvPr/>
        </p:nvGrpSpPr>
        <p:grpSpPr>
          <a:xfrm>
            <a:off x="1612987" y="6416526"/>
            <a:ext cx="1406659" cy="257260"/>
            <a:chOff x="1612987" y="6416526"/>
            <a:chExt cx="1406659" cy="2572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17D78BCA-CA41-8842-A3AC-460EAA44FF59}"/>
                    </a:ext>
                  </a:extLst>
                </p14:cNvPr>
                <p14:cNvContentPartPr/>
                <p14:nvPr/>
              </p14:nvContentPartPr>
              <p14:xfrm>
                <a:off x="1650236" y="6444897"/>
                <a:ext cx="8782" cy="228889"/>
              </p14:xfrm>
            </p:contentPart>
          </mc:Choice>
          <mc:Fallback xmlns=""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17D78BCA-CA41-8842-A3AC-460EAA44FF59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1642859" y="6437339"/>
                  <a:ext cx="23184" cy="24400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CC3569C9-769D-924E-8E95-08A65843B98A}"/>
                    </a:ext>
                  </a:extLst>
                </p14:cNvPr>
                <p14:cNvContentPartPr/>
                <p14:nvPr/>
              </p14:nvContentPartPr>
              <p14:xfrm>
                <a:off x="1612987" y="6461246"/>
                <a:ext cx="94483" cy="78621"/>
              </p14:xfrm>
            </p:contentPart>
          </mc:Choice>
          <mc:Fallback xmlns=""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CC3569C9-769D-924E-8E95-08A65843B98A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1605414" y="6453707"/>
                  <a:ext cx="109629" cy="9369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38783465-FFEF-0B46-AFB5-362BF08C527B}"/>
                    </a:ext>
                  </a:extLst>
                </p14:cNvPr>
                <p14:cNvContentPartPr/>
                <p14:nvPr/>
              </p14:nvContentPartPr>
              <p14:xfrm>
                <a:off x="1763192" y="6416526"/>
                <a:ext cx="87216" cy="238747"/>
              </p14:xfrm>
            </p:contentPart>
          </mc:Choice>
          <mc:Fallback xmlns=""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38783465-FFEF-0B46-AFB5-362BF08C527B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1755624" y="6408975"/>
                  <a:ext cx="102353" cy="25348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37943B4B-4D47-3F40-8DA3-A97171F0BABD}"/>
                    </a:ext>
                  </a:extLst>
                </p14:cNvPr>
                <p14:cNvContentPartPr/>
                <p14:nvPr/>
              </p14:nvContentPartPr>
              <p14:xfrm>
                <a:off x="1890079" y="6510293"/>
                <a:ext cx="134155" cy="19956"/>
              </p14:xfrm>
            </p:contentPart>
          </mc:Choice>
          <mc:Fallback xmlns=""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37943B4B-4D47-3F40-8DA3-A97171F0BABD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1882526" y="6502809"/>
                  <a:ext cx="149261" cy="3492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A410FA61-5AB3-114A-8CB2-77E7296D63F0}"/>
                    </a:ext>
                  </a:extLst>
                </p14:cNvPr>
                <p14:cNvContentPartPr/>
                <p14:nvPr/>
              </p14:nvContentPartPr>
              <p14:xfrm>
                <a:off x="1938229" y="6466295"/>
                <a:ext cx="79948" cy="164213"/>
              </p14:xfrm>
            </p:contentPart>
          </mc:Choice>
          <mc:Fallback xmlns=""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A410FA61-5AB3-114A-8CB2-77E7296D63F0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1930666" y="6458733"/>
                  <a:ext cx="95073" cy="17933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A48BC30E-C16D-7247-8B4A-9ECFFF810E9D}"/>
                    </a:ext>
                  </a:extLst>
                </p14:cNvPr>
                <p14:cNvContentPartPr/>
                <p14:nvPr/>
              </p14:nvContentPartPr>
              <p14:xfrm>
                <a:off x="2049976" y="6576893"/>
                <a:ext cx="50270" cy="66839"/>
              </p14:xfrm>
            </p:contentPart>
          </mc:Choice>
          <mc:Fallback xmlns=""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A48BC30E-C16D-7247-8B4A-9ECFFF810E9D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2042435" y="6569347"/>
                  <a:ext cx="65351" cy="8193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107E8D5F-4C4C-D448-A965-90F557A7CCCF}"/>
                    </a:ext>
                  </a:extLst>
                </p14:cNvPr>
                <p14:cNvContentPartPr/>
                <p14:nvPr/>
              </p14:nvContentPartPr>
              <p14:xfrm>
                <a:off x="2122655" y="6579057"/>
                <a:ext cx="69348" cy="16350"/>
              </p14:xfrm>
            </p:contentPart>
          </mc:Choice>
          <mc:Fallback xmlns=""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107E8D5F-4C4C-D448-A965-90F557A7CCCF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2115109" y="6571593"/>
                  <a:ext cx="84439" cy="3092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2A2BCA57-51AE-6646-B915-21AA48540381}"/>
                    </a:ext>
                  </a:extLst>
                </p14:cNvPr>
                <p14:cNvContentPartPr/>
                <p14:nvPr/>
              </p14:nvContentPartPr>
              <p14:xfrm>
                <a:off x="2221075" y="6572806"/>
                <a:ext cx="119922" cy="76457"/>
              </p14:xfrm>
            </p:contentPart>
          </mc:Choice>
          <mc:Fallback xmlns=""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2A2BCA57-51AE-6646-B915-21AA48540381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2213535" y="6565268"/>
                  <a:ext cx="135002" cy="9153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9756D3BE-CCD3-3542-81E5-551BA453AA50}"/>
                    </a:ext>
                  </a:extLst>
                </p14:cNvPr>
                <p14:cNvContentPartPr/>
                <p14:nvPr/>
              </p14:nvContentPartPr>
              <p14:xfrm>
                <a:off x="2449109" y="6487453"/>
                <a:ext cx="142634" cy="94489"/>
              </p14:xfrm>
            </p:contentPart>
          </mc:Choice>
          <mc:Fallback xmlns=""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9756D3BE-CCD3-3542-81E5-551BA453AA50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2441564" y="6479908"/>
                  <a:ext cx="157724" cy="10921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44C82469-93C3-3349-9ED3-7792F5F54509}"/>
                    </a:ext>
                  </a:extLst>
                </p14:cNvPr>
                <p14:cNvContentPartPr/>
                <p14:nvPr/>
              </p14:nvContentPartPr>
              <p14:xfrm>
                <a:off x="2632324" y="6543954"/>
                <a:ext cx="128099" cy="11060"/>
              </p14:xfrm>
            </p:contentPart>
          </mc:Choice>
          <mc:Fallback xmlns=""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44C82469-93C3-3349-9ED3-7792F5F54509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2624768" y="6536462"/>
                  <a:ext cx="143212" cy="2604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9DBC5035-7CC1-B04F-84AE-CF0C444E4C3B}"/>
                    </a:ext>
                  </a:extLst>
                </p14:cNvPr>
                <p14:cNvContentPartPr/>
                <p14:nvPr/>
              </p14:nvContentPartPr>
              <p14:xfrm>
                <a:off x="2686530" y="6473267"/>
                <a:ext cx="70559" cy="161088"/>
              </p14:xfrm>
            </p:contentPart>
          </mc:Choice>
          <mc:Fallback xmlns=""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9DBC5035-7CC1-B04F-84AE-CF0C444E4C3B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2678970" y="6465716"/>
                  <a:ext cx="85679" cy="17619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A65CFF7A-8C62-9947-8EB8-C48E812E74EA}"/>
                    </a:ext>
                  </a:extLst>
                </p14:cNvPr>
                <p14:cNvContentPartPr/>
                <p14:nvPr/>
              </p14:nvContentPartPr>
              <p14:xfrm>
                <a:off x="2815234" y="6579057"/>
                <a:ext cx="62081" cy="57463"/>
              </p14:xfrm>
            </p:contentPart>
          </mc:Choice>
          <mc:Fallback xmlns=""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A65CFF7A-8C62-9947-8EB8-C48E812E74EA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2807698" y="6571515"/>
                  <a:ext cx="77153" cy="7254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E9283C88-9F82-2542-B064-1F042C2C2BFD}"/>
                    </a:ext>
                  </a:extLst>
                </p14:cNvPr>
                <p14:cNvContentPartPr/>
                <p14:nvPr/>
              </p14:nvContentPartPr>
              <p14:xfrm>
                <a:off x="2945452" y="6437683"/>
                <a:ext cx="74194" cy="235621"/>
              </p14:xfrm>
            </p:contentPart>
          </mc:Choice>
          <mc:Fallback xmlns=""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E9283C88-9F82-2542-B064-1F042C2C2BFD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2937925" y="6430129"/>
                  <a:ext cx="89248" cy="25073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5" name="Group 324">
            <a:extLst>
              <a:ext uri="{FF2B5EF4-FFF2-40B4-BE49-F238E27FC236}">
                <a16:creationId xmlns:a16="http://schemas.microsoft.com/office/drawing/2014/main" id="{C9F25B34-9FAE-284F-B0E8-913E82C16F4D}"/>
              </a:ext>
            </a:extLst>
          </p:cNvPr>
          <p:cNvGrpSpPr/>
          <p:nvPr/>
        </p:nvGrpSpPr>
        <p:grpSpPr>
          <a:xfrm>
            <a:off x="8250865" y="6368618"/>
            <a:ext cx="2225092" cy="322001"/>
            <a:chOff x="8250865" y="6368618"/>
            <a:chExt cx="2225092" cy="322001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92D960FD-7BA1-4640-86ED-904C78185CB9}"/>
                    </a:ext>
                  </a:extLst>
                </p14:cNvPr>
                <p14:cNvContentPartPr/>
                <p14:nvPr/>
              </p14:nvContentPartPr>
              <p14:xfrm>
                <a:off x="8250865" y="6399917"/>
                <a:ext cx="16180" cy="223597"/>
              </p14:xfrm>
            </p:contentPart>
          </mc:Choice>
          <mc:Fallback xmlns=""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92D960FD-7BA1-4640-86ED-904C78185CB9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8243314" y="6392368"/>
                  <a:ext cx="31281" cy="23833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A5361957-74B3-4449-A04C-4A7F55B4BD70}"/>
                    </a:ext>
                  </a:extLst>
                </p14:cNvPr>
                <p14:cNvContentPartPr/>
                <p14:nvPr/>
              </p14:nvContentPartPr>
              <p14:xfrm>
                <a:off x="8253783" y="6436255"/>
                <a:ext cx="84612" cy="104239"/>
              </p14:xfrm>
            </p:contentPart>
          </mc:Choice>
          <mc:Fallback xmlns=""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A5361957-74B3-4449-A04C-4A7F55B4BD70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8246222" y="6428707"/>
                  <a:ext cx="99734" cy="11897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4245FBD2-F3C5-F443-B965-C0DE610EC5A7}"/>
                    </a:ext>
                  </a:extLst>
                </p14:cNvPr>
                <p14:cNvContentPartPr/>
                <p14:nvPr/>
              </p14:nvContentPartPr>
              <p14:xfrm>
                <a:off x="8366244" y="6531475"/>
                <a:ext cx="88060" cy="41112"/>
              </p14:xfrm>
            </p:contentPart>
          </mc:Choice>
          <mc:Fallback xmlns=""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4245FBD2-F3C5-F443-B965-C0DE610EC5A7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8358696" y="6523968"/>
                  <a:ext cx="103156" cy="5612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B2047210-CA77-7543-B632-9889C8F4BCDF}"/>
                    </a:ext>
                  </a:extLst>
                </p14:cNvPr>
                <p14:cNvContentPartPr/>
                <p14:nvPr/>
              </p14:nvContentPartPr>
              <p14:xfrm>
                <a:off x="8497802" y="6498851"/>
                <a:ext cx="87794" cy="105035"/>
              </p14:xfrm>
            </p:contentPart>
          </mc:Choice>
          <mc:Fallback xmlns=""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B2047210-CA77-7543-B632-9889C8F4BCDF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8490246" y="6491297"/>
                  <a:ext cx="102906" cy="12014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185620FD-CB80-0043-BC4E-C0202280598A}"/>
                    </a:ext>
                  </a:extLst>
                </p14:cNvPr>
                <p14:cNvContentPartPr/>
                <p14:nvPr/>
              </p14:nvContentPartPr>
              <p14:xfrm>
                <a:off x="8592228" y="6512908"/>
                <a:ext cx="113788" cy="96016"/>
              </p14:xfrm>
            </p:contentPart>
          </mc:Choice>
          <mc:Fallback xmlns=""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185620FD-CB80-0043-BC4E-C0202280598A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8584666" y="6505356"/>
                  <a:ext cx="128912" cy="11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A5E16BFA-D18B-754A-94A2-DF805CACCA10}"/>
                    </a:ext>
                  </a:extLst>
                </p14:cNvPr>
                <p14:cNvContentPartPr/>
                <p14:nvPr/>
              </p14:nvContentPartPr>
              <p14:xfrm>
                <a:off x="8712381" y="6368618"/>
                <a:ext cx="13527" cy="256752"/>
              </p14:xfrm>
            </p:contentPart>
          </mc:Choice>
          <mc:Fallback xmlns=""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A5E16BFA-D18B-754A-94A2-DF805CACCA10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8704906" y="6361066"/>
                  <a:ext cx="28478" cy="27185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886CC931-3D36-A246-A70A-52800810B20B}"/>
                    </a:ext>
                  </a:extLst>
                </p14:cNvPr>
                <p14:cNvContentPartPr/>
                <p14:nvPr/>
              </p14:nvContentPartPr>
              <p14:xfrm>
                <a:off x="8790362" y="6494077"/>
                <a:ext cx="93895" cy="110074"/>
              </p14:xfrm>
            </p:contentPart>
          </mc:Choice>
          <mc:Fallback xmlns=""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886CC931-3D36-A246-A70A-52800810B20B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8782807" y="6486523"/>
                  <a:ext cx="109005" cy="12518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B70D0115-24C9-014E-B7F6-E0F9488F2DF3}"/>
                    </a:ext>
                  </a:extLst>
                </p14:cNvPr>
                <p14:cNvContentPartPr/>
                <p14:nvPr/>
              </p14:nvContentPartPr>
              <p14:xfrm>
                <a:off x="8905475" y="6500177"/>
                <a:ext cx="105035" cy="97608"/>
              </p14:xfrm>
            </p:contentPart>
          </mc:Choice>
          <mc:Fallback xmlns=""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B70D0115-24C9-014E-B7F6-E0F9488F2DF3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8897921" y="6492613"/>
                  <a:ext cx="120143" cy="11273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244FD231-19A4-5441-B9B8-AAE660384396}"/>
                    </a:ext>
                  </a:extLst>
                </p14:cNvPr>
                <p14:cNvContentPartPr/>
                <p14:nvPr/>
              </p14:nvContentPartPr>
              <p14:xfrm>
                <a:off x="9087164" y="6503095"/>
                <a:ext cx="88590" cy="9814"/>
              </p14:xfrm>
            </p:contentPart>
          </mc:Choice>
          <mc:Fallback xmlns=""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244FD231-19A4-5441-B9B8-AAE660384396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9079601" y="6495734"/>
                  <a:ext cx="103715" cy="2453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D002A07D-C975-1B40-A54B-F62086F6DEA4}"/>
                    </a:ext>
                  </a:extLst>
                </p14:cNvPr>
                <p14:cNvContentPartPr/>
                <p14:nvPr/>
              </p14:nvContentPartPr>
              <p14:xfrm>
                <a:off x="9110506" y="6551368"/>
                <a:ext cx="114053" cy="31564"/>
              </p14:xfrm>
            </p:contentPart>
          </mc:Choice>
          <mc:Fallback xmlns=""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D002A07D-C975-1B40-A54B-F62086F6DEA4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9102950" y="6543836"/>
                  <a:ext cx="129164" cy="4662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0E80DDFC-BEC8-8A42-BAF5-E4A6CA4B8B3B}"/>
                    </a:ext>
                  </a:extLst>
                </p14:cNvPr>
                <p14:cNvContentPartPr/>
                <p14:nvPr/>
              </p14:nvContentPartPr>
              <p14:xfrm>
                <a:off x="9310496" y="6462778"/>
                <a:ext cx="11671" cy="180894"/>
              </p14:xfrm>
            </p:contentPart>
          </mc:Choice>
          <mc:Fallback xmlns=""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0E80DDFC-BEC8-8A42-BAF5-E4A6CA4B8B3B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9303069" y="6455226"/>
                  <a:ext cx="26525" cy="19599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BE6675E8-8237-744B-8E01-49F3A3E8DA6D}"/>
                    </a:ext>
                  </a:extLst>
                </p14:cNvPr>
                <p14:cNvContentPartPr/>
                <p14:nvPr/>
              </p14:nvContentPartPr>
              <p14:xfrm>
                <a:off x="9306517" y="6423523"/>
                <a:ext cx="86733" cy="83020"/>
              </p14:xfrm>
            </p:contentPart>
          </mc:Choice>
          <mc:Fallback xmlns=""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BE6675E8-8237-744B-8E01-49F3A3E8DA6D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9298959" y="6415976"/>
                  <a:ext cx="101848" cy="9775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AFC78BD8-AEB4-DF4B-AC14-ED7C514DE54E}"/>
                    </a:ext>
                  </a:extLst>
                </p14:cNvPr>
                <p14:cNvContentPartPr/>
                <p14:nvPr/>
              </p14:nvContentPartPr>
              <p14:xfrm>
                <a:off x="9435955" y="6407873"/>
                <a:ext cx="58618" cy="241898"/>
              </p14:xfrm>
            </p:contentPart>
          </mc:Choice>
          <mc:Fallback xmlns=""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AFC78BD8-AEB4-DF4B-AC14-ED7C514DE54E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9428403" y="6400314"/>
                  <a:ext cx="73722" cy="25701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828AF28E-BC5F-EA42-B2D1-C5F1B8D34972}"/>
                    </a:ext>
                  </a:extLst>
                </p14:cNvPr>
                <p14:cNvContentPartPr/>
                <p14:nvPr/>
              </p14:nvContentPartPr>
              <p14:xfrm>
                <a:off x="9541519" y="6501769"/>
                <a:ext cx="63392" cy="39521"/>
              </p14:xfrm>
            </p:contentPart>
          </mc:Choice>
          <mc:Fallback xmlns=""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828AF28E-BC5F-EA42-B2D1-C5F1B8D34972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9533955" y="6494224"/>
                  <a:ext cx="78520" cy="5461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BE652325-6B99-F546-A721-F1D05131E9F3}"/>
                    </a:ext>
                  </a:extLst>
                </p14:cNvPr>
                <p14:cNvContentPartPr/>
                <p14:nvPr/>
              </p14:nvContentPartPr>
              <p14:xfrm>
                <a:off x="9563534" y="6478427"/>
                <a:ext cx="61005" cy="153574"/>
              </p14:xfrm>
            </p:contentPart>
          </mc:Choice>
          <mc:Fallback xmlns=""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BE652325-6B99-F546-A721-F1D05131E9F3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9555998" y="6470874"/>
                  <a:ext cx="76077" cy="16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6AF6C039-4B17-314B-B801-A5C4530F02E5}"/>
                    </a:ext>
                  </a:extLst>
                </p14:cNvPr>
                <p14:cNvContentPartPr/>
                <p14:nvPr/>
              </p14:nvContentPartPr>
              <p14:xfrm>
                <a:off x="9659020" y="6580279"/>
                <a:ext cx="52518" cy="106891"/>
              </p14:xfrm>
            </p:contentPart>
          </mc:Choice>
          <mc:Fallback xmlns="">
            <p:pic>
              <p:nvPicPr>
                <p:cNvPr id="317" name="Ink 316">
                  <a:extLst>
                    <a:ext uri="{FF2B5EF4-FFF2-40B4-BE49-F238E27FC236}">
                      <a16:creationId xmlns:a16="http://schemas.microsoft.com/office/drawing/2014/main" id="{6AF6C039-4B17-314B-B801-A5C4530F02E5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9651466" y="6572721"/>
                  <a:ext cx="67626" cy="12200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4B86FB36-7904-C045-9D4A-52477BA72796}"/>
                    </a:ext>
                  </a:extLst>
                </p14:cNvPr>
                <p14:cNvContentPartPr/>
                <p14:nvPr/>
              </p14:nvContentPartPr>
              <p14:xfrm>
                <a:off x="9737266" y="6603621"/>
                <a:ext cx="44825" cy="6630"/>
              </p14:xfrm>
            </p:contentPart>
          </mc:Choice>
          <mc:Fallback xmlns=""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4B86FB36-7904-C045-9D4A-52477BA72796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9729735" y="6596293"/>
                  <a:ext cx="59886" cy="2093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1B659676-0464-C842-80C8-E085C418783A}"/>
                    </a:ext>
                  </a:extLst>
                </p14:cNvPr>
                <p14:cNvContentPartPr/>
                <p14:nvPr/>
              </p14:nvContentPartPr>
              <p14:xfrm>
                <a:off x="9784479" y="6580279"/>
                <a:ext cx="106891" cy="110340"/>
              </p14:xfrm>
            </p:contentPart>
          </mc:Choice>
          <mc:Fallback xmlns=""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1B659676-0464-C842-80C8-E085C418783A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9776921" y="6572731"/>
                  <a:ext cx="122007" cy="12507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7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4B06EBD2-C8FF-B249-BA65-044A68E94C1F}"/>
                    </a:ext>
                  </a:extLst>
                </p14:cNvPr>
                <p14:cNvContentPartPr/>
                <p14:nvPr/>
              </p14:nvContentPartPr>
              <p14:xfrm>
                <a:off x="9940969" y="6454821"/>
                <a:ext cx="128376" cy="132354"/>
              </p14:xfrm>
            </p:contentPart>
          </mc:Choice>
          <mc:Fallback xmlns=""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4B06EBD2-C8FF-B249-BA65-044A68E94C1F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9933417" y="6447268"/>
                  <a:ext cx="143479" cy="1474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321" name="Ink 320">
                  <a:extLst>
                    <a:ext uri="{FF2B5EF4-FFF2-40B4-BE49-F238E27FC236}">
                      <a16:creationId xmlns:a16="http://schemas.microsoft.com/office/drawing/2014/main" id="{BEF40762-60DD-AB4D-A933-65F4EB2E3C74}"/>
                    </a:ext>
                  </a:extLst>
                </p14:cNvPr>
                <p14:cNvContentPartPr/>
                <p14:nvPr/>
              </p14:nvContentPartPr>
              <p14:xfrm>
                <a:off x="10152365" y="6494342"/>
                <a:ext cx="89120" cy="23606"/>
              </p14:xfrm>
            </p:contentPart>
          </mc:Choice>
          <mc:Fallback xmlns="">
            <p:pic>
              <p:nvPicPr>
                <p:cNvPr id="321" name="Ink 320">
                  <a:extLst>
                    <a:ext uri="{FF2B5EF4-FFF2-40B4-BE49-F238E27FC236}">
                      <a16:creationId xmlns:a16="http://schemas.microsoft.com/office/drawing/2014/main" id="{BEF40762-60DD-AB4D-A933-65F4EB2E3C74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10144819" y="6486831"/>
                  <a:ext cx="103854" cy="3827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1">
              <p14:nvContentPartPr>
                <p14:cNvPr id="322" name="Ink 321">
                  <a:extLst>
                    <a:ext uri="{FF2B5EF4-FFF2-40B4-BE49-F238E27FC236}">
                      <a16:creationId xmlns:a16="http://schemas.microsoft.com/office/drawing/2014/main" id="{521696B4-67A5-D141-85F5-028B3643B2AF}"/>
                    </a:ext>
                  </a:extLst>
                </p14:cNvPr>
                <p14:cNvContentPartPr/>
                <p14:nvPr/>
              </p14:nvContentPartPr>
              <p14:xfrm>
                <a:off x="10175176" y="6431214"/>
                <a:ext cx="110871" cy="198399"/>
              </p14:xfrm>
            </p:contentPart>
          </mc:Choice>
          <mc:Fallback xmlns="">
            <p:pic>
              <p:nvPicPr>
                <p:cNvPr id="322" name="Ink 321">
                  <a:extLst>
                    <a:ext uri="{FF2B5EF4-FFF2-40B4-BE49-F238E27FC236}">
                      <a16:creationId xmlns:a16="http://schemas.microsoft.com/office/drawing/2014/main" id="{521696B4-67A5-D141-85F5-028B3643B2AF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10167617" y="6423653"/>
                  <a:ext cx="125990" cy="21352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5C24E450-0A77-354D-AB1B-141124C72697}"/>
                    </a:ext>
                  </a:extLst>
                </p14:cNvPr>
                <p14:cNvContentPartPr/>
                <p14:nvPr/>
              </p14:nvContentPartPr>
              <p14:xfrm>
                <a:off x="10281271" y="6566221"/>
                <a:ext cx="83020" cy="77450"/>
              </p14:xfrm>
            </p:contentPart>
          </mc:Choice>
          <mc:Fallback xmlns=""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5C24E450-0A77-354D-AB1B-141124C72697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10273724" y="6558656"/>
                  <a:ext cx="98115" cy="925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3054D129-8182-8941-B161-CB15E135C3D7}"/>
                    </a:ext>
                  </a:extLst>
                </p14:cNvPr>
                <p14:cNvContentPartPr/>
                <p14:nvPr/>
              </p14:nvContentPartPr>
              <p14:xfrm>
                <a:off x="10405934" y="6392224"/>
                <a:ext cx="70023" cy="255161"/>
              </p14:xfrm>
            </p:contentPart>
          </mc:Choice>
          <mc:Fallback xmlns=""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3054D129-8182-8941-B161-CB15E135C3D7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10398393" y="6384666"/>
                  <a:ext cx="85105" cy="270276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3" name="Group 362">
            <a:extLst>
              <a:ext uri="{FF2B5EF4-FFF2-40B4-BE49-F238E27FC236}">
                <a16:creationId xmlns:a16="http://schemas.microsoft.com/office/drawing/2014/main" id="{3522CCBF-0E76-9D4A-8E4C-938BDDE8F75D}"/>
              </a:ext>
            </a:extLst>
          </p:cNvPr>
          <p:cNvGrpSpPr/>
          <p:nvPr/>
        </p:nvGrpSpPr>
        <p:grpSpPr>
          <a:xfrm>
            <a:off x="7318538" y="391867"/>
            <a:ext cx="276480" cy="234720"/>
            <a:chOff x="7049096" y="446841"/>
            <a:chExt cx="276480" cy="234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7">
              <p14:nvContentPartPr>
                <p14:cNvPr id="348" name="Ink 347">
                  <a:extLst>
                    <a:ext uri="{FF2B5EF4-FFF2-40B4-BE49-F238E27FC236}">
                      <a16:creationId xmlns:a16="http://schemas.microsoft.com/office/drawing/2014/main" id="{819CC863-A431-6448-8279-151A3C4BF240}"/>
                    </a:ext>
                  </a:extLst>
                </p14:cNvPr>
                <p14:cNvContentPartPr/>
                <p14:nvPr/>
              </p14:nvContentPartPr>
              <p14:xfrm>
                <a:off x="7049096" y="492921"/>
                <a:ext cx="176040" cy="37440"/>
              </p14:xfrm>
            </p:contentPart>
          </mc:Choice>
          <mc:Fallback>
            <p:pic>
              <p:nvPicPr>
                <p:cNvPr id="348" name="Ink 347">
                  <a:extLst>
                    <a:ext uri="{FF2B5EF4-FFF2-40B4-BE49-F238E27FC236}">
                      <a16:creationId xmlns:a16="http://schemas.microsoft.com/office/drawing/2014/main" id="{819CC863-A431-6448-8279-151A3C4BF240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7041551" y="485433"/>
                  <a:ext cx="191129" cy="5241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9">
              <p14:nvContentPartPr>
                <p14:cNvPr id="349" name="Ink 348">
                  <a:extLst>
                    <a:ext uri="{FF2B5EF4-FFF2-40B4-BE49-F238E27FC236}">
                      <a16:creationId xmlns:a16="http://schemas.microsoft.com/office/drawing/2014/main" id="{927697E9-AC24-1448-82CC-494FDA05E5BD}"/>
                    </a:ext>
                  </a:extLst>
                </p14:cNvPr>
                <p14:cNvContentPartPr/>
                <p14:nvPr/>
              </p14:nvContentPartPr>
              <p14:xfrm>
                <a:off x="7127216" y="446841"/>
                <a:ext cx="65880" cy="204120"/>
              </p14:xfrm>
            </p:contentPart>
          </mc:Choice>
          <mc:Fallback>
            <p:pic>
              <p:nvPicPr>
                <p:cNvPr id="349" name="Ink 348">
                  <a:extLst>
                    <a:ext uri="{FF2B5EF4-FFF2-40B4-BE49-F238E27FC236}">
                      <a16:creationId xmlns:a16="http://schemas.microsoft.com/office/drawing/2014/main" id="{927697E9-AC24-1448-82CC-494FDA05E5BD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7119656" y="439281"/>
                  <a:ext cx="8100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1">
              <p14:nvContentPartPr>
                <p14:cNvPr id="350" name="Ink 349">
                  <a:extLst>
                    <a:ext uri="{FF2B5EF4-FFF2-40B4-BE49-F238E27FC236}">
                      <a16:creationId xmlns:a16="http://schemas.microsoft.com/office/drawing/2014/main" id="{51BB050D-65C7-504F-8636-4D79C7F4A2F9}"/>
                    </a:ext>
                  </a:extLst>
                </p14:cNvPr>
                <p14:cNvContentPartPr/>
                <p14:nvPr/>
              </p14:nvContentPartPr>
              <p14:xfrm>
                <a:off x="7248896" y="577161"/>
                <a:ext cx="76680" cy="104400"/>
              </p14:xfrm>
            </p:contentPart>
          </mc:Choice>
          <mc:Fallback>
            <p:pic>
              <p:nvPicPr>
                <p:cNvPr id="350" name="Ink 349">
                  <a:extLst>
                    <a:ext uri="{FF2B5EF4-FFF2-40B4-BE49-F238E27FC236}">
                      <a16:creationId xmlns:a16="http://schemas.microsoft.com/office/drawing/2014/main" id="{51BB050D-65C7-504F-8636-4D79C7F4A2F9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7241336" y="569601"/>
                  <a:ext cx="91800" cy="119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2" name="Group 361">
            <a:extLst>
              <a:ext uri="{FF2B5EF4-FFF2-40B4-BE49-F238E27FC236}">
                <a16:creationId xmlns:a16="http://schemas.microsoft.com/office/drawing/2014/main" id="{0DFEE216-B3FB-EE43-BE6F-1B30502AB711}"/>
              </a:ext>
            </a:extLst>
          </p:cNvPr>
          <p:cNvGrpSpPr/>
          <p:nvPr/>
        </p:nvGrpSpPr>
        <p:grpSpPr>
          <a:xfrm>
            <a:off x="7764938" y="499147"/>
            <a:ext cx="119520" cy="87480"/>
            <a:chOff x="7495496" y="554121"/>
            <a:chExt cx="119520" cy="87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33">
              <p14:nvContentPartPr>
                <p14:cNvPr id="351" name="Ink 350">
                  <a:extLst>
                    <a:ext uri="{FF2B5EF4-FFF2-40B4-BE49-F238E27FC236}">
                      <a16:creationId xmlns:a16="http://schemas.microsoft.com/office/drawing/2014/main" id="{51FEB73A-614C-C147-B9AA-A2B533324267}"/>
                    </a:ext>
                  </a:extLst>
                </p14:cNvPr>
                <p14:cNvContentPartPr/>
                <p14:nvPr/>
              </p14:nvContentPartPr>
              <p14:xfrm>
                <a:off x="7495496" y="554121"/>
                <a:ext cx="109440" cy="12600"/>
              </p14:xfrm>
            </p:contentPart>
          </mc:Choice>
          <mc:Fallback>
            <p:pic>
              <p:nvPicPr>
                <p:cNvPr id="351" name="Ink 350">
                  <a:extLst>
                    <a:ext uri="{FF2B5EF4-FFF2-40B4-BE49-F238E27FC236}">
                      <a16:creationId xmlns:a16="http://schemas.microsoft.com/office/drawing/2014/main" id="{51FEB73A-614C-C147-B9AA-A2B533324267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7487911" y="546561"/>
                  <a:ext cx="12461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5">
              <p14:nvContentPartPr>
                <p14:cNvPr id="352" name="Ink 351">
                  <a:extLst>
                    <a:ext uri="{FF2B5EF4-FFF2-40B4-BE49-F238E27FC236}">
                      <a16:creationId xmlns:a16="http://schemas.microsoft.com/office/drawing/2014/main" id="{1F98FBFB-CC7A-344D-8E5F-7AF6D21606D5}"/>
                    </a:ext>
                  </a:extLst>
                </p14:cNvPr>
                <p14:cNvContentPartPr/>
                <p14:nvPr/>
              </p14:nvContentPartPr>
              <p14:xfrm>
                <a:off x="7504856" y="612801"/>
                <a:ext cx="110160" cy="28800"/>
              </p14:xfrm>
            </p:contentPart>
          </mc:Choice>
          <mc:Fallback>
            <p:pic>
              <p:nvPicPr>
                <p:cNvPr id="352" name="Ink 351">
                  <a:extLst>
                    <a:ext uri="{FF2B5EF4-FFF2-40B4-BE49-F238E27FC236}">
                      <a16:creationId xmlns:a16="http://schemas.microsoft.com/office/drawing/2014/main" id="{1F98FBFB-CC7A-344D-8E5F-7AF6D21606D5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7497296" y="605241"/>
                  <a:ext cx="125280" cy="43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5" name="Group 374">
            <a:extLst>
              <a:ext uri="{FF2B5EF4-FFF2-40B4-BE49-F238E27FC236}">
                <a16:creationId xmlns:a16="http://schemas.microsoft.com/office/drawing/2014/main" id="{05D5F49C-2B91-384F-A7D6-F7DA5CA438EF}"/>
              </a:ext>
            </a:extLst>
          </p:cNvPr>
          <p:cNvGrpSpPr/>
          <p:nvPr/>
        </p:nvGrpSpPr>
        <p:grpSpPr>
          <a:xfrm>
            <a:off x="7953907" y="231138"/>
            <a:ext cx="916200" cy="706320"/>
            <a:chOff x="7804016" y="286281"/>
            <a:chExt cx="916200" cy="706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37">
              <p14:nvContentPartPr>
                <p14:cNvPr id="353" name="Ink 352">
                  <a:extLst>
                    <a:ext uri="{FF2B5EF4-FFF2-40B4-BE49-F238E27FC236}">
                      <a16:creationId xmlns:a16="http://schemas.microsoft.com/office/drawing/2014/main" id="{18B85FF9-28D5-244A-A5BB-F8C2DB4B8467}"/>
                    </a:ext>
                  </a:extLst>
                </p14:cNvPr>
                <p14:cNvContentPartPr/>
                <p14:nvPr/>
              </p14:nvContentPartPr>
              <p14:xfrm>
                <a:off x="7888976" y="348921"/>
                <a:ext cx="56520" cy="228960"/>
              </p14:xfrm>
            </p:contentPart>
          </mc:Choice>
          <mc:Fallback>
            <p:pic>
              <p:nvPicPr>
                <p:cNvPr id="353" name="Ink 352">
                  <a:extLst>
                    <a:ext uri="{FF2B5EF4-FFF2-40B4-BE49-F238E27FC236}">
                      <a16:creationId xmlns:a16="http://schemas.microsoft.com/office/drawing/2014/main" id="{18B85FF9-28D5-244A-A5BB-F8C2DB4B8467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7881416" y="341361"/>
                  <a:ext cx="7164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9">
              <p14:nvContentPartPr>
                <p14:cNvPr id="354" name="Ink 353">
                  <a:extLst>
                    <a:ext uri="{FF2B5EF4-FFF2-40B4-BE49-F238E27FC236}">
                      <a16:creationId xmlns:a16="http://schemas.microsoft.com/office/drawing/2014/main" id="{C557FFCF-68D3-A34F-8A25-8A0940BAF86A}"/>
                    </a:ext>
                  </a:extLst>
                </p14:cNvPr>
                <p14:cNvContentPartPr/>
                <p14:nvPr/>
              </p14:nvContentPartPr>
              <p14:xfrm>
                <a:off x="7984736" y="481401"/>
                <a:ext cx="6480" cy="86760"/>
              </p14:xfrm>
            </p:contentPart>
          </mc:Choice>
          <mc:Fallback>
            <p:pic>
              <p:nvPicPr>
                <p:cNvPr id="354" name="Ink 353">
                  <a:extLst>
                    <a:ext uri="{FF2B5EF4-FFF2-40B4-BE49-F238E27FC236}">
                      <a16:creationId xmlns:a16="http://schemas.microsoft.com/office/drawing/2014/main" id="{C557FFCF-68D3-A34F-8A25-8A0940BAF86A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7977176" y="473841"/>
                  <a:ext cx="2160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1">
              <p14:nvContentPartPr>
                <p14:cNvPr id="355" name="Ink 354">
                  <a:extLst>
                    <a:ext uri="{FF2B5EF4-FFF2-40B4-BE49-F238E27FC236}">
                      <a16:creationId xmlns:a16="http://schemas.microsoft.com/office/drawing/2014/main" id="{4F1DA2B4-679F-F749-8F39-EC99A3877923}"/>
                    </a:ext>
                  </a:extLst>
                </p14:cNvPr>
                <p14:cNvContentPartPr/>
                <p14:nvPr/>
              </p14:nvContentPartPr>
              <p14:xfrm>
                <a:off x="7856936" y="286281"/>
                <a:ext cx="101520" cy="77760"/>
              </p14:xfrm>
            </p:contentPart>
          </mc:Choice>
          <mc:Fallback>
            <p:pic>
              <p:nvPicPr>
                <p:cNvPr id="355" name="Ink 354">
                  <a:extLst>
                    <a:ext uri="{FF2B5EF4-FFF2-40B4-BE49-F238E27FC236}">
                      <a16:creationId xmlns:a16="http://schemas.microsoft.com/office/drawing/2014/main" id="{4F1DA2B4-679F-F749-8F39-EC99A3877923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7849376" y="278721"/>
                  <a:ext cx="11664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3">
              <p14:nvContentPartPr>
                <p14:cNvPr id="356" name="Ink 355">
                  <a:extLst>
                    <a:ext uri="{FF2B5EF4-FFF2-40B4-BE49-F238E27FC236}">
                      <a16:creationId xmlns:a16="http://schemas.microsoft.com/office/drawing/2014/main" id="{2A7876EA-F0C3-EF4D-8EFD-E64C9186DA88}"/>
                    </a:ext>
                  </a:extLst>
                </p14:cNvPr>
                <p14:cNvContentPartPr/>
                <p14:nvPr/>
              </p14:nvContentPartPr>
              <p14:xfrm>
                <a:off x="8112176" y="454401"/>
                <a:ext cx="104040" cy="6120"/>
              </p14:xfrm>
            </p:contentPart>
          </mc:Choice>
          <mc:Fallback>
            <p:pic>
              <p:nvPicPr>
                <p:cNvPr id="356" name="Ink 355">
                  <a:extLst>
                    <a:ext uri="{FF2B5EF4-FFF2-40B4-BE49-F238E27FC236}">
                      <a16:creationId xmlns:a16="http://schemas.microsoft.com/office/drawing/2014/main" id="{2A7876EA-F0C3-EF4D-8EFD-E64C9186DA88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8104616" y="446841"/>
                  <a:ext cx="11916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5">
              <p14:nvContentPartPr>
                <p14:cNvPr id="357" name="Ink 356">
                  <a:extLst>
                    <a:ext uri="{FF2B5EF4-FFF2-40B4-BE49-F238E27FC236}">
                      <a16:creationId xmlns:a16="http://schemas.microsoft.com/office/drawing/2014/main" id="{63B00C4F-905F-EB41-B40C-76087318FEC6}"/>
                    </a:ext>
                  </a:extLst>
                </p14:cNvPr>
                <p14:cNvContentPartPr/>
                <p14:nvPr/>
              </p14:nvContentPartPr>
              <p14:xfrm>
                <a:off x="8324936" y="290241"/>
                <a:ext cx="101160" cy="297720"/>
              </p14:xfrm>
            </p:contentPart>
          </mc:Choice>
          <mc:Fallback>
            <p:pic>
              <p:nvPicPr>
                <p:cNvPr id="357" name="Ink 356">
                  <a:extLst>
                    <a:ext uri="{FF2B5EF4-FFF2-40B4-BE49-F238E27FC236}">
                      <a16:creationId xmlns:a16="http://schemas.microsoft.com/office/drawing/2014/main" id="{63B00C4F-905F-EB41-B40C-76087318FEC6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8317376" y="282681"/>
                  <a:ext cx="116280" cy="31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7">
              <p14:nvContentPartPr>
                <p14:cNvPr id="358" name="Ink 357">
                  <a:extLst>
                    <a:ext uri="{FF2B5EF4-FFF2-40B4-BE49-F238E27FC236}">
                      <a16:creationId xmlns:a16="http://schemas.microsoft.com/office/drawing/2014/main" id="{7588944E-1D1B-3448-9A48-86D5D2A10570}"/>
                    </a:ext>
                  </a:extLst>
                </p14:cNvPr>
                <p14:cNvContentPartPr/>
                <p14:nvPr/>
              </p14:nvContentPartPr>
              <p14:xfrm>
                <a:off x="8452376" y="470961"/>
                <a:ext cx="10440" cy="101880"/>
              </p14:xfrm>
            </p:contentPart>
          </mc:Choice>
          <mc:Fallback>
            <p:pic>
              <p:nvPicPr>
                <p:cNvPr id="358" name="Ink 357">
                  <a:extLst>
                    <a:ext uri="{FF2B5EF4-FFF2-40B4-BE49-F238E27FC236}">
                      <a16:creationId xmlns:a16="http://schemas.microsoft.com/office/drawing/2014/main" id="{7588944E-1D1B-3448-9A48-86D5D2A10570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8444816" y="463401"/>
                  <a:ext cx="2556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9">
              <p14:nvContentPartPr>
                <p14:cNvPr id="359" name="Ink 358">
                  <a:extLst>
                    <a:ext uri="{FF2B5EF4-FFF2-40B4-BE49-F238E27FC236}">
                      <a16:creationId xmlns:a16="http://schemas.microsoft.com/office/drawing/2014/main" id="{C32EF400-4175-B343-A03B-C4CAD44943EC}"/>
                    </a:ext>
                  </a:extLst>
                </p14:cNvPr>
                <p14:cNvContentPartPr/>
                <p14:nvPr/>
              </p14:nvContentPartPr>
              <p14:xfrm>
                <a:off x="8494136" y="499761"/>
                <a:ext cx="92880" cy="66960"/>
              </p14:xfrm>
            </p:contentPart>
          </mc:Choice>
          <mc:Fallback>
            <p:pic>
              <p:nvPicPr>
                <p:cNvPr id="359" name="Ink 358">
                  <a:extLst>
                    <a:ext uri="{FF2B5EF4-FFF2-40B4-BE49-F238E27FC236}">
                      <a16:creationId xmlns:a16="http://schemas.microsoft.com/office/drawing/2014/main" id="{C32EF400-4175-B343-A03B-C4CAD44943EC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8486576" y="492201"/>
                  <a:ext cx="10800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1">
              <p14:nvContentPartPr>
                <p14:cNvPr id="360" name="Ink 359">
                  <a:extLst>
                    <a:ext uri="{FF2B5EF4-FFF2-40B4-BE49-F238E27FC236}">
                      <a16:creationId xmlns:a16="http://schemas.microsoft.com/office/drawing/2014/main" id="{0B29F661-5D2F-2742-932A-29534742936C}"/>
                    </a:ext>
                  </a:extLst>
                </p14:cNvPr>
                <p14:cNvContentPartPr/>
                <p14:nvPr/>
              </p14:nvContentPartPr>
              <p14:xfrm>
                <a:off x="7804016" y="557361"/>
                <a:ext cx="916200" cy="64800"/>
              </p14:xfrm>
            </p:contentPart>
          </mc:Choice>
          <mc:Fallback>
            <p:pic>
              <p:nvPicPr>
                <p:cNvPr id="360" name="Ink 359">
                  <a:extLst>
                    <a:ext uri="{FF2B5EF4-FFF2-40B4-BE49-F238E27FC236}">
                      <a16:creationId xmlns:a16="http://schemas.microsoft.com/office/drawing/2014/main" id="{0B29F661-5D2F-2742-932A-29534742936C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7796456" y="549801"/>
                  <a:ext cx="93132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3">
              <p14:nvContentPartPr>
                <p14:cNvPr id="364" name="Ink 363">
                  <a:extLst>
                    <a:ext uri="{FF2B5EF4-FFF2-40B4-BE49-F238E27FC236}">
                      <a16:creationId xmlns:a16="http://schemas.microsoft.com/office/drawing/2014/main" id="{970DA342-05B3-8449-9DB3-08031435FB58}"/>
                    </a:ext>
                  </a:extLst>
                </p14:cNvPr>
                <p14:cNvContentPartPr/>
                <p14:nvPr/>
              </p14:nvContentPartPr>
              <p14:xfrm>
                <a:off x="7927496" y="768681"/>
                <a:ext cx="122760" cy="123120"/>
              </p14:xfrm>
            </p:contentPart>
          </mc:Choice>
          <mc:Fallback>
            <p:pic>
              <p:nvPicPr>
                <p:cNvPr id="364" name="Ink 363">
                  <a:extLst>
                    <a:ext uri="{FF2B5EF4-FFF2-40B4-BE49-F238E27FC236}">
                      <a16:creationId xmlns:a16="http://schemas.microsoft.com/office/drawing/2014/main" id="{970DA342-05B3-8449-9DB3-08031435FB58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7919936" y="761121"/>
                  <a:ext cx="13788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5">
              <p14:nvContentPartPr>
                <p14:cNvPr id="365" name="Ink 364">
                  <a:extLst>
                    <a:ext uri="{FF2B5EF4-FFF2-40B4-BE49-F238E27FC236}">
                      <a16:creationId xmlns:a16="http://schemas.microsoft.com/office/drawing/2014/main" id="{951ECCBA-E549-5846-9624-E2CDDCAF144D}"/>
                    </a:ext>
                  </a:extLst>
                </p14:cNvPr>
                <p14:cNvContentPartPr/>
                <p14:nvPr/>
              </p14:nvContentPartPr>
              <p14:xfrm>
                <a:off x="8074016" y="767961"/>
                <a:ext cx="108360" cy="149040"/>
              </p14:xfrm>
            </p:contentPart>
          </mc:Choice>
          <mc:Fallback>
            <p:pic>
              <p:nvPicPr>
                <p:cNvPr id="365" name="Ink 364">
                  <a:extLst>
                    <a:ext uri="{FF2B5EF4-FFF2-40B4-BE49-F238E27FC236}">
                      <a16:creationId xmlns:a16="http://schemas.microsoft.com/office/drawing/2014/main" id="{951ECCBA-E549-5846-9624-E2CDDCAF144D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8066456" y="760401"/>
                  <a:ext cx="12348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7">
              <p14:nvContentPartPr>
                <p14:cNvPr id="366" name="Ink 365">
                  <a:extLst>
                    <a:ext uri="{FF2B5EF4-FFF2-40B4-BE49-F238E27FC236}">
                      <a16:creationId xmlns:a16="http://schemas.microsoft.com/office/drawing/2014/main" id="{045B5549-ED31-DC4A-BFC7-C4AC3A2B0810}"/>
                    </a:ext>
                  </a:extLst>
                </p14:cNvPr>
                <p14:cNvContentPartPr/>
                <p14:nvPr/>
              </p14:nvContentPartPr>
              <p14:xfrm>
                <a:off x="8221616" y="715401"/>
                <a:ext cx="102600" cy="246240"/>
              </p14:xfrm>
            </p:contentPart>
          </mc:Choice>
          <mc:Fallback>
            <p:pic>
              <p:nvPicPr>
                <p:cNvPr id="366" name="Ink 365">
                  <a:extLst>
                    <a:ext uri="{FF2B5EF4-FFF2-40B4-BE49-F238E27FC236}">
                      <a16:creationId xmlns:a16="http://schemas.microsoft.com/office/drawing/2014/main" id="{045B5549-ED31-DC4A-BFC7-C4AC3A2B0810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8214056" y="707830"/>
                  <a:ext cx="117720" cy="26138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9">
              <p14:nvContentPartPr>
                <p14:cNvPr id="367" name="Ink 366">
                  <a:extLst>
                    <a:ext uri="{FF2B5EF4-FFF2-40B4-BE49-F238E27FC236}">
                      <a16:creationId xmlns:a16="http://schemas.microsoft.com/office/drawing/2014/main" id="{D28AC4DD-F093-4D42-AAE1-1600CF143607}"/>
                    </a:ext>
                  </a:extLst>
                </p14:cNvPr>
                <p14:cNvContentPartPr/>
                <p14:nvPr/>
              </p14:nvContentPartPr>
              <p14:xfrm>
                <a:off x="8377136" y="724401"/>
                <a:ext cx="97920" cy="204120"/>
              </p14:xfrm>
            </p:contentPart>
          </mc:Choice>
          <mc:Fallback>
            <p:pic>
              <p:nvPicPr>
                <p:cNvPr id="367" name="Ink 366">
                  <a:extLst>
                    <a:ext uri="{FF2B5EF4-FFF2-40B4-BE49-F238E27FC236}">
                      <a16:creationId xmlns:a16="http://schemas.microsoft.com/office/drawing/2014/main" id="{D28AC4DD-F093-4D42-AAE1-1600CF143607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8369576" y="716828"/>
                  <a:ext cx="113040" cy="21926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1">
              <p14:nvContentPartPr>
                <p14:cNvPr id="370" name="Ink 369">
                  <a:extLst>
                    <a:ext uri="{FF2B5EF4-FFF2-40B4-BE49-F238E27FC236}">
                      <a16:creationId xmlns:a16="http://schemas.microsoft.com/office/drawing/2014/main" id="{C4494260-6EB9-074E-88ED-AC5217F09C37}"/>
                    </a:ext>
                  </a:extLst>
                </p14:cNvPr>
                <p14:cNvContentPartPr/>
                <p14:nvPr/>
              </p14:nvContentPartPr>
              <p14:xfrm>
                <a:off x="8384336" y="828441"/>
                <a:ext cx="27720" cy="164160"/>
              </p14:xfrm>
            </p:contentPart>
          </mc:Choice>
          <mc:Fallback>
            <p:pic>
              <p:nvPicPr>
                <p:cNvPr id="370" name="Ink 369">
                  <a:extLst>
                    <a:ext uri="{FF2B5EF4-FFF2-40B4-BE49-F238E27FC236}">
                      <a16:creationId xmlns:a16="http://schemas.microsoft.com/office/drawing/2014/main" id="{C4494260-6EB9-074E-88ED-AC5217F09C37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8376776" y="820881"/>
                  <a:ext cx="4284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3">
              <p14:nvContentPartPr>
                <p14:cNvPr id="372" name="Ink 371">
                  <a:extLst>
                    <a:ext uri="{FF2B5EF4-FFF2-40B4-BE49-F238E27FC236}">
                      <a16:creationId xmlns:a16="http://schemas.microsoft.com/office/drawing/2014/main" id="{1F3FEE96-6209-D142-8075-CF6D8E975C6B}"/>
                    </a:ext>
                  </a:extLst>
                </p14:cNvPr>
                <p14:cNvContentPartPr/>
                <p14:nvPr/>
              </p14:nvContentPartPr>
              <p14:xfrm>
                <a:off x="8548496" y="906921"/>
                <a:ext cx="10800" cy="67680"/>
              </p14:xfrm>
            </p:contentPart>
          </mc:Choice>
          <mc:Fallback>
            <p:pic>
              <p:nvPicPr>
                <p:cNvPr id="372" name="Ink 371">
                  <a:extLst>
                    <a:ext uri="{FF2B5EF4-FFF2-40B4-BE49-F238E27FC236}">
                      <a16:creationId xmlns:a16="http://schemas.microsoft.com/office/drawing/2014/main" id="{1F3FEE96-6209-D142-8075-CF6D8E975C6B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8540936" y="899401"/>
                  <a:ext cx="25920" cy="8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5">
              <p14:nvContentPartPr>
                <p14:cNvPr id="373" name="Ink 372">
                  <a:extLst>
                    <a:ext uri="{FF2B5EF4-FFF2-40B4-BE49-F238E27FC236}">
                      <a16:creationId xmlns:a16="http://schemas.microsoft.com/office/drawing/2014/main" id="{C0F8A680-A828-1A44-87FF-A8E387E3A493}"/>
                    </a:ext>
                  </a:extLst>
                </p14:cNvPr>
                <p14:cNvContentPartPr/>
                <p14:nvPr/>
              </p14:nvContentPartPr>
              <p14:xfrm>
                <a:off x="8399456" y="618921"/>
                <a:ext cx="79920" cy="75960"/>
              </p14:xfrm>
            </p:contentPart>
          </mc:Choice>
          <mc:Fallback>
            <p:pic>
              <p:nvPicPr>
                <p:cNvPr id="373" name="Ink 372">
                  <a:extLst>
                    <a:ext uri="{FF2B5EF4-FFF2-40B4-BE49-F238E27FC236}">
                      <a16:creationId xmlns:a16="http://schemas.microsoft.com/office/drawing/2014/main" id="{C0F8A680-A828-1A44-87FF-A8E387E3A493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8391896" y="611361"/>
                  <a:ext cx="9504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7">
              <p14:nvContentPartPr>
                <p14:cNvPr id="374" name="Ink 373">
                  <a:extLst>
                    <a:ext uri="{FF2B5EF4-FFF2-40B4-BE49-F238E27FC236}">
                      <a16:creationId xmlns:a16="http://schemas.microsoft.com/office/drawing/2014/main" id="{B1B2D634-351D-684B-9C64-F1F700797432}"/>
                    </a:ext>
                  </a:extLst>
                </p14:cNvPr>
                <p14:cNvContentPartPr/>
                <p14:nvPr/>
              </p14:nvContentPartPr>
              <p14:xfrm>
                <a:off x="8595656" y="715401"/>
                <a:ext cx="82800" cy="261360"/>
              </p14:xfrm>
            </p:contentPart>
          </mc:Choice>
          <mc:Fallback>
            <p:pic>
              <p:nvPicPr>
                <p:cNvPr id="374" name="Ink 373">
                  <a:extLst>
                    <a:ext uri="{FF2B5EF4-FFF2-40B4-BE49-F238E27FC236}">
                      <a16:creationId xmlns:a16="http://schemas.microsoft.com/office/drawing/2014/main" id="{B1B2D634-351D-684B-9C64-F1F700797432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8588096" y="707831"/>
                  <a:ext cx="97920" cy="276501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69">
            <p14:nvContentPartPr>
              <p14:cNvPr id="384" name="Ink 383">
                <a:extLst>
                  <a:ext uri="{FF2B5EF4-FFF2-40B4-BE49-F238E27FC236}">
                    <a16:creationId xmlns:a16="http://schemas.microsoft.com/office/drawing/2014/main" id="{C4A0EF6A-0F56-0A4A-B4F2-FA4131454F3B}"/>
                  </a:ext>
                </a:extLst>
              </p14:cNvPr>
              <p14:cNvContentPartPr/>
              <p14:nvPr/>
            </p14:nvContentPartPr>
            <p14:xfrm>
              <a:off x="3905665" y="1798948"/>
              <a:ext cx="360" cy="360"/>
            </p14:xfrm>
          </p:contentPart>
        </mc:Choice>
        <mc:Fallback xmlns="">
          <p:pic>
            <p:nvPicPr>
              <p:cNvPr id="384" name="Ink 383">
                <a:extLst>
                  <a:ext uri="{FF2B5EF4-FFF2-40B4-BE49-F238E27FC236}">
                    <a16:creationId xmlns:a16="http://schemas.microsoft.com/office/drawing/2014/main" id="{C4A0EF6A-0F56-0A4A-B4F2-FA4131454F3B}"/>
                  </a:ext>
                </a:extLst>
              </p:cNvPr>
              <p:cNvPicPr/>
              <p:nvPr/>
            </p:nvPicPr>
            <p:blipFill>
              <a:blip r:embed="rId370"/>
              <a:stretch>
                <a:fillRect/>
              </a:stretch>
            </p:blipFill>
            <p:spPr>
              <a:xfrm>
                <a:off x="3898105" y="1791388"/>
                <a:ext cx="15480" cy="15480"/>
              </a:xfrm>
              <a:prstGeom prst="rect">
                <a:avLst/>
              </a:prstGeom>
            </p:spPr>
          </p:pic>
        </mc:Fallback>
      </mc:AlternateContent>
      <p:sp>
        <p:nvSpPr>
          <p:cNvPr id="258" name="直線コネクタ 257">
            <a:extLst>
              <a:ext uri="{FF2B5EF4-FFF2-40B4-BE49-F238E27FC236}">
                <a16:creationId xmlns:a16="http://schemas.microsoft.com/office/drawing/2014/main" id="{ED78AAB0-79AA-47C2-8631-7ACEA323E6E9}"/>
              </a:ext>
            </a:extLst>
          </p:cNvPr>
          <p:cNvSpPr/>
          <p:nvPr/>
        </p:nvSpPr>
        <p:spPr>
          <a:xfrm rot="5400000">
            <a:off x="1574280" y="2452140"/>
            <a:ext cx="1280160" cy="0"/>
          </a:xfrm>
          <a:prstGeom prst="line">
            <a:avLst/>
          </a:prstGeom>
          <a:solidFill>
            <a:srgbClr val="E71224">
              <a:alpha val="5000"/>
            </a:srgbClr>
          </a:solidFill>
          <a:ln w="15430">
            <a:solidFill>
              <a:srgbClr val="E712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rtlCol="0" anchor="ctr" anchorCtr="1"/>
          <a:lstStyle/>
          <a:p>
            <a:endParaRPr lang="en-US">
              <a:solidFill>
                <a:srgbClr val="E71224"/>
              </a:solidFill>
            </a:endParaRPr>
          </a:p>
        </p:txBody>
      </p:sp>
      <p:sp>
        <p:nvSpPr>
          <p:cNvPr id="259" name="直線コネクタ 258">
            <a:extLst>
              <a:ext uri="{FF2B5EF4-FFF2-40B4-BE49-F238E27FC236}">
                <a16:creationId xmlns:a16="http://schemas.microsoft.com/office/drawing/2014/main" id="{ABB95302-10A6-4DF7-9B8C-A9929893D8A5}"/>
              </a:ext>
            </a:extLst>
          </p:cNvPr>
          <p:cNvSpPr/>
          <p:nvPr/>
        </p:nvSpPr>
        <p:spPr>
          <a:xfrm rot="5400000" flipV="1">
            <a:off x="3223252" y="2494114"/>
            <a:ext cx="1364468" cy="359"/>
          </a:xfrm>
          <a:prstGeom prst="line">
            <a:avLst/>
          </a:prstGeom>
          <a:solidFill>
            <a:srgbClr val="E71224">
              <a:alpha val="5000"/>
            </a:srgbClr>
          </a:solidFill>
          <a:ln w="15430">
            <a:solidFill>
              <a:srgbClr val="E712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rtlCol="0" anchor="ctr" anchorCtr="1"/>
          <a:lstStyle/>
          <a:p>
            <a:endParaRPr lang="ja-JP" altLang="en-US">
              <a:solidFill>
                <a:srgbClr val="E71224"/>
              </a:solidFill>
            </a:endParaRPr>
          </a:p>
        </p:txBody>
      </p:sp>
      <p:sp>
        <p:nvSpPr>
          <p:cNvPr id="260" name="Straight Arrow Connector 259">
            <a:extLst>
              <a:ext uri="{FF2B5EF4-FFF2-40B4-BE49-F238E27FC236}">
                <a16:creationId xmlns:a16="http://schemas.microsoft.com/office/drawing/2014/main" id="{E25EE7EC-0D16-4483-841F-DE24AB2251A6}"/>
              </a:ext>
            </a:extLst>
          </p:cNvPr>
          <p:cNvSpPr/>
          <p:nvPr/>
        </p:nvSpPr>
        <p:spPr>
          <a:xfrm rot="5400000">
            <a:off x="1380600" y="2467800"/>
            <a:ext cx="1097280" cy="0"/>
          </a:xfrm>
          <a:prstGeom prst="straightConnector1">
            <a:avLst/>
          </a:prstGeom>
          <a:solidFill>
            <a:srgbClr val="004F8B">
              <a:alpha val="5000"/>
            </a:srgbClr>
          </a:solidFill>
          <a:ln w="15430">
            <a:solidFill>
              <a:srgbClr val="004F8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rtlCol="0" anchor="ctr" anchorCtr="1"/>
          <a:lstStyle/>
          <a:p>
            <a:endParaRPr lang="en-US">
              <a:solidFill>
                <a:srgbClr val="004F8B"/>
              </a:solidFill>
            </a:endParaRPr>
          </a:p>
        </p:txBody>
      </p:sp>
      <p:sp>
        <p:nvSpPr>
          <p:cNvPr id="261" name="Straight Arrow Connector 260">
            <a:extLst>
              <a:ext uri="{FF2B5EF4-FFF2-40B4-BE49-F238E27FC236}">
                <a16:creationId xmlns:a16="http://schemas.microsoft.com/office/drawing/2014/main" id="{AFFDAF36-1134-4319-9C3D-C93F6CF183C7}"/>
              </a:ext>
            </a:extLst>
          </p:cNvPr>
          <p:cNvSpPr/>
          <p:nvPr/>
        </p:nvSpPr>
        <p:spPr>
          <a:xfrm rot="5400000">
            <a:off x="3553020" y="2453220"/>
            <a:ext cx="1280160" cy="0"/>
          </a:xfrm>
          <a:prstGeom prst="straightConnector1">
            <a:avLst/>
          </a:prstGeom>
          <a:solidFill>
            <a:srgbClr val="004F8B">
              <a:alpha val="5000"/>
            </a:srgbClr>
          </a:solidFill>
          <a:ln w="15430">
            <a:solidFill>
              <a:srgbClr val="004F8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rtlCol="0" anchor="ctr" anchorCtr="1"/>
          <a:lstStyle/>
          <a:p>
            <a:endParaRPr lang="en-US">
              <a:solidFill>
                <a:srgbClr val="004F8B"/>
              </a:solidFill>
            </a:endParaRPr>
          </a:p>
        </p:txBody>
      </p:sp>
      <p:sp>
        <p:nvSpPr>
          <p:cNvPr id="262" name="Straight Connector 261">
            <a:extLst>
              <a:ext uri="{FF2B5EF4-FFF2-40B4-BE49-F238E27FC236}">
                <a16:creationId xmlns:a16="http://schemas.microsoft.com/office/drawing/2014/main" id="{5DEE6D9B-14C1-4B0D-BE5D-A9CC2EAD1B45}"/>
              </a:ext>
            </a:extLst>
          </p:cNvPr>
          <p:cNvSpPr/>
          <p:nvPr/>
        </p:nvSpPr>
        <p:spPr>
          <a:xfrm rot="5400000">
            <a:off x="759960" y="5337540"/>
            <a:ext cx="1097280" cy="0"/>
          </a:xfrm>
          <a:prstGeom prst="line">
            <a:avLst/>
          </a:prstGeom>
          <a:solidFill>
            <a:srgbClr val="004F8B">
              <a:alpha val="5000"/>
            </a:srgbClr>
          </a:solidFill>
          <a:ln w="15430">
            <a:solidFill>
              <a:srgbClr val="004F8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rtlCol="0" anchor="ctr" anchorCtr="1"/>
          <a:lstStyle/>
          <a:p>
            <a:endParaRPr lang="en-US">
              <a:solidFill>
                <a:srgbClr val="004F8B"/>
              </a:solidFill>
            </a:endParaRPr>
          </a:p>
        </p:txBody>
      </p:sp>
      <p:sp>
        <p:nvSpPr>
          <p:cNvPr id="263" name="Straight Connector 262">
            <a:extLst>
              <a:ext uri="{FF2B5EF4-FFF2-40B4-BE49-F238E27FC236}">
                <a16:creationId xmlns:a16="http://schemas.microsoft.com/office/drawing/2014/main" id="{B4C9E53C-1BCC-4D85-97D3-71F5ED7846DF}"/>
              </a:ext>
            </a:extLst>
          </p:cNvPr>
          <p:cNvSpPr/>
          <p:nvPr/>
        </p:nvSpPr>
        <p:spPr>
          <a:xfrm rot="5400000">
            <a:off x="9135540" y="5250960"/>
            <a:ext cx="1463040" cy="0"/>
          </a:xfrm>
          <a:prstGeom prst="line">
            <a:avLst/>
          </a:prstGeom>
          <a:solidFill>
            <a:srgbClr val="004F8B">
              <a:alpha val="5000"/>
            </a:srgbClr>
          </a:solidFill>
          <a:ln w="15430">
            <a:solidFill>
              <a:srgbClr val="004F8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rtlCol="0" anchor="ctr" anchorCtr="1"/>
          <a:lstStyle/>
          <a:p>
            <a:endParaRPr lang="en-US">
              <a:solidFill>
                <a:srgbClr val="004F8B"/>
              </a:solidFill>
            </a:endParaRPr>
          </a:p>
        </p:txBody>
      </p:sp>
      <p:grpSp>
        <p:nvGrpSpPr>
          <p:cNvPr id="394" name="Group 393">
            <a:extLst>
              <a:ext uri="{FF2B5EF4-FFF2-40B4-BE49-F238E27FC236}">
                <a16:creationId xmlns:a16="http://schemas.microsoft.com/office/drawing/2014/main" id="{47215116-4109-D946-B52D-969B3D30BF30}"/>
              </a:ext>
            </a:extLst>
          </p:cNvPr>
          <p:cNvGrpSpPr/>
          <p:nvPr/>
        </p:nvGrpSpPr>
        <p:grpSpPr>
          <a:xfrm>
            <a:off x="3935764" y="1409303"/>
            <a:ext cx="298800" cy="323640"/>
            <a:chOff x="3935764" y="1409303"/>
            <a:chExt cx="298800" cy="323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1">
              <p14:nvContentPartPr>
                <p14:cNvPr id="387" name="Ink 386">
                  <a:extLst>
                    <a:ext uri="{FF2B5EF4-FFF2-40B4-BE49-F238E27FC236}">
                      <a16:creationId xmlns:a16="http://schemas.microsoft.com/office/drawing/2014/main" id="{69CDC4E8-73F5-AA4C-97BD-A583D0F43891}"/>
                    </a:ext>
                  </a:extLst>
                </p14:cNvPr>
                <p14:cNvContentPartPr/>
                <p14:nvPr/>
              </p14:nvContentPartPr>
              <p14:xfrm>
                <a:off x="3935764" y="1537103"/>
                <a:ext cx="90000" cy="195840"/>
              </p14:xfrm>
            </p:contentPart>
          </mc:Choice>
          <mc:Fallback xmlns="">
            <p:pic>
              <p:nvPicPr>
                <p:cNvPr id="387" name="Ink 386">
                  <a:extLst>
                    <a:ext uri="{FF2B5EF4-FFF2-40B4-BE49-F238E27FC236}">
                      <a16:creationId xmlns:a16="http://schemas.microsoft.com/office/drawing/2014/main" id="{69CDC4E8-73F5-AA4C-97BD-A583D0F43891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3928204" y="1529543"/>
                  <a:ext cx="10512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3">
              <p14:nvContentPartPr>
                <p14:cNvPr id="389" name="Ink 388">
                  <a:extLst>
                    <a:ext uri="{FF2B5EF4-FFF2-40B4-BE49-F238E27FC236}">
                      <a16:creationId xmlns:a16="http://schemas.microsoft.com/office/drawing/2014/main" id="{0F9F9C43-E052-3146-B6FF-57369EB545EC}"/>
                    </a:ext>
                  </a:extLst>
                </p14:cNvPr>
                <p14:cNvContentPartPr/>
                <p14:nvPr/>
              </p14:nvContentPartPr>
              <p14:xfrm>
                <a:off x="4070044" y="1409303"/>
                <a:ext cx="86400" cy="95760"/>
              </p14:xfrm>
            </p:contentPart>
          </mc:Choice>
          <mc:Fallback xmlns="">
            <p:pic>
              <p:nvPicPr>
                <p:cNvPr id="389" name="Ink 388">
                  <a:extLst>
                    <a:ext uri="{FF2B5EF4-FFF2-40B4-BE49-F238E27FC236}">
                      <a16:creationId xmlns:a16="http://schemas.microsoft.com/office/drawing/2014/main" id="{0F9F9C43-E052-3146-B6FF-57369EB545EC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4062484" y="1401743"/>
                  <a:ext cx="10152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5">
              <p14:nvContentPartPr>
                <p14:cNvPr id="393" name="Ink 392">
                  <a:extLst>
                    <a:ext uri="{FF2B5EF4-FFF2-40B4-BE49-F238E27FC236}">
                      <a16:creationId xmlns:a16="http://schemas.microsoft.com/office/drawing/2014/main" id="{07B8951A-90A7-B749-A3EE-549B672DC3D5}"/>
                    </a:ext>
                  </a:extLst>
                </p14:cNvPr>
                <p14:cNvContentPartPr/>
                <p14:nvPr/>
              </p14:nvContentPartPr>
              <p14:xfrm>
                <a:off x="4169764" y="1422983"/>
                <a:ext cx="64800" cy="95040"/>
              </p14:xfrm>
            </p:contentPart>
          </mc:Choice>
          <mc:Fallback xmlns="">
            <p:pic>
              <p:nvPicPr>
                <p:cNvPr id="393" name="Ink 392">
                  <a:extLst>
                    <a:ext uri="{FF2B5EF4-FFF2-40B4-BE49-F238E27FC236}">
                      <a16:creationId xmlns:a16="http://schemas.microsoft.com/office/drawing/2014/main" id="{07B8951A-90A7-B749-A3EE-549B672DC3D5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4162204" y="1415423"/>
                  <a:ext cx="79920" cy="109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8" name="Group 397">
            <a:extLst>
              <a:ext uri="{FF2B5EF4-FFF2-40B4-BE49-F238E27FC236}">
                <a16:creationId xmlns:a16="http://schemas.microsoft.com/office/drawing/2014/main" id="{B43FAF7D-B999-8444-8312-077C6373D938}"/>
              </a:ext>
            </a:extLst>
          </p:cNvPr>
          <p:cNvGrpSpPr/>
          <p:nvPr/>
        </p:nvGrpSpPr>
        <p:grpSpPr>
          <a:xfrm>
            <a:off x="2093284" y="1617023"/>
            <a:ext cx="250560" cy="133920"/>
            <a:chOff x="2093284" y="1617023"/>
            <a:chExt cx="250560" cy="133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7">
              <p14:nvContentPartPr>
                <p14:cNvPr id="395" name="Ink 394">
                  <a:extLst>
                    <a:ext uri="{FF2B5EF4-FFF2-40B4-BE49-F238E27FC236}">
                      <a16:creationId xmlns:a16="http://schemas.microsoft.com/office/drawing/2014/main" id="{410E6F0C-F973-5C4E-9F35-D0B2E2A4DD9F}"/>
                    </a:ext>
                  </a:extLst>
                </p14:cNvPr>
                <p14:cNvContentPartPr/>
                <p14:nvPr/>
              </p14:nvContentPartPr>
              <p14:xfrm>
                <a:off x="2093284" y="1708463"/>
                <a:ext cx="62280" cy="31320"/>
              </p14:xfrm>
            </p:contentPart>
          </mc:Choice>
          <mc:Fallback xmlns="">
            <p:pic>
              <p:nvPicPr>
                <p:cNvPr id="395" name="Ink 394">
                  <a:extLst>
                    <a:ext uri="{FF2B5EF4-FFF2-40B4-BE49-F238E27FC236}">
                      <a16:creationId xmlns:a16="http://schemas.microsoft.com/office/drawing/2014/main" id="{410E6F0C-F973-5C4E-9F35-D0B2E2A4DD9F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2085724" y="1700903"/>
                  <a:ext cx="7704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9">
              <p14:nvContentPartPr>
                <p14:cNvPr id="396" name="Ink 395">
                  <a:extLst>
                    <a:ext uri="{FF2B5EF4-FFF2-40B4-BE49-F238E27FC236}">
                      <a16:creationId xmlns:a16="http://schemas.microsoft.com/office/drawing/2014/main" id="{259AAB87-2902-904E-9631-1320C0B545A0}"/>
                    </a:ext>
                  </a:extLst>
                </p14:cNvPr>
                <p14:cNvContentPartPr/>
                <p14:nvPr/>
              </p14:nvContentPartPr>
              <p14:xfrm>
                <a:off x="2203084" y="1668143"/>
                <a:ext cx="66960" cy="82800"/>
              </p14:xfrm>
            </p:contentPart>
          </mc:Choice>
          <mc:Fallback xmlns="">
            <p:pic>
              <p:nvPicPr>
                <p:cNvPr id="396" name="Ink 395">
                  <a:extLst>
                    <a:ext uri="{FF2B5EF4-FFF2-40B4-BE49-F238E27FC236}">
                      <a16:creationId xmlns:a16="http://schemas.microsoft.com/office/drawing/2014/main" id="{259AAB87-2902-904E-9631-1320C0B545A0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2195524" y="1660583"/>
                  <a:ext cx="8172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1">
              <p14:nvContentPartPr>
                <p14:cNvPr id="397" name="Ink 396">
                  <a:extLst>
                    <a:ext uri="{FF2B5EF4-FFF2-40B4-BE49-F238E27FC236}">
                      <a16:creationId xmlns:a16="http://schemas.microsoft.com/office/drawing/2014/main" id="{FF8341C7-8B6D-2448-8818-E87607263CF1}"/>
                    </a:ext>
                  </a:extLst>
                </p14:cNvPr>
                <p14:cNvContentPartPr/>
                <p14:nvPr/>
              </p14:nvContentPartPr>
              <p14:xfrm>
                <a:off x="2279044" y="1617023"/>
                <a:ext cx="64800" cy="110520"/>
              </p14:xfrm>
            </p:contentPart>
          </mc:Choice>
          <mc:Fallback xmlns="">
            <p:pic>
              <p:nvPicPr>
                <p:cNvPr id="397" name="Ink 396">
                  <a:extLst>
                    <a:ext uri="{FF2B5EF4-FFF2-40B4-BE49-F238E27FC236}">
                      <a16:creationId xmlns:a16="http://schemas.microsoft.com/office/drawing/2014/main" id="{FF8341C7-8B6D-2448-8818-E87607263CF1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2271484" y="1609463"/>
                  <a:ext cx="79920" cy="125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83">
            <p14:nvContentPartPr>
              <p14:cNvPr id="404" name="Ink 403">
                <a:extLst>
                  <a:ext uri="{FF2B5EF4-FFF2-40B4-BE49-F238E27FC236}">
                    <a16:creationId xmlns:a16="http://schemas.microsoft.com/office/drawing/2014/main" id="{DA387407-24A3-4049-8361-D6C69585CAFC}"/>
                  </a:ext>
                </a:extLst>
              </p14:cNvPr>
              <p14:cNvContentPartPr/>
              <p14:nvPr/>
            </p14:nvContentPartPr>
            <p14:xfrm>
              <a:off x="5125028" y="2517122"/>
              <a:ext cx="197823" cy="156394"/>
            </p14:xfrm>
          </p:contentPart>
        </mc:Choice>
        <mc:Fallback>
          <p:pic>
            <p:nvPicPr>
              <p:cNvPr id="404" name="Ink 403">
                <a:extLst>
                  <a:ext uri="{FF2B5EF4-FFF2-40B4-BE49-F238E27FC236}">
                    <a16:creationId xmlns:a16="http://schemas.microsoft.com/office/drawing/2014/main" id="{DA387407-24A3-4049-8361-D6C69585CAFC}"/>
                  </a:ext>
                </a:extLst>
              </p:cNvPr>
              <p:cNvPicPr/>
              <p:nvPr/>
            </p:nvPicPr>
            <p:blipFill>
              <a:blip r:embed="rId384"/>
              <a:stretch>
                <a:fillRect/>
              </a:stretch>
            </p:blipFill>
            <p:spPr>
              <a:xfrm>
                <a:off x="5117461" y="2509555"/>
                <a:ext cx="212597" cy="171169"/>
              </a:xfrm>
              <a:prstGeom prst="rect">
                <a:avLst/>
              </a:prstGeom>
            </p:spPr>
          </p:pic>
        </mc:Fallback>
      </mc:AlternateContent>
      <p:grpSp>
        <p:nvGrpSpPr>
          <p:cNvPr id="407" name="Group 406">
            <a:extLst>
              <a:ext uri="{FF2B5EF4-FFF2-40B4-BE49-F238E27FC236}">
                <a16:creationId xmlns:a16="http://schemas.microsoft.com/office/drawing/2014/main" id="{86B7FBBD-3890-1945-8FD4-688B449DFF1F}"/>
              </a:ext>
            </a:extLst>
          </p:cNvPr>
          <p:cNvGrpSpPr/>
          <p:nvPr/>
        </p:nvGrpSpPr>
        <p:grpSpPr>
          <a:xfrm>
            <a:off x="5458186" y="2601015"/>
            <a:ext cx="102537" cy="55929"/>
            <a:chOff x="5458186" y="2601015"/>
            <a:chExt cx="102537" cy="55929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85">
              <p14:nvContentPartPr>
                <p14:cNvPr id="405" name="Ink 404">
                  <a:extLst>
                    <a:ext uri="{FF2B5EF4-FFF2-40B4-BE49-F238E27FC236}">
                      <a16:creationId xmlns:a16="http://schemas.microsoft.com/office/drawing/2014/main" id="{5401F8A6-8D95-564F-8A08-467273466E28}"/>
                    </a:ext>
                  </a:extLst>
                </p14:cNvPr>
                <p14:cNvContentPartPr/>
                <p14:nvPr/>
              </p14:nvContentPartPr>
              <p14:xfrm>
                <a:off x="5464055" y="2601015"/>
                <a:ext cx="70429" cy="4833"/>
              </p14:xfrm>
            </p:contentPart>
          </mc:Choice>
          <mc:Fallback>
            <p:pic>
              <p:nvPicPr>
                <p:cNvPr id="405" name="Ink 404">
                  <a:extLst>
                    <a:ext uri="{FF2B5EF4-FFF2-40B4-BE49-F238E27FC236}">
                      <a16:creationId xmlns:a16="http://schemas.microsoft.com/office/drawing/2014/main" id="{5401F8A6-8D95-564F-8A08-467273466E28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5456509" y="2593208"/>
                  <a:ext cx="85521" cy="2044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7">
              <p14:nvContentPartPr>
                <p14:cNvPr id="406" name="Ink 405">
                  <a:extLst>
                    <a:ext uri="{FF2B5EF4-FFF2-40B4-BE49-F238E27FC236}">
                      <a16:creationId xmlns:a16="http://schemas.microsoft.com/office/drawing/2014/main" id="{54AAD692-B514-7B49-A9E2-4EE7072E1AF1}"/>
                    </a:ext>
                  </a:extLst>
                </p14:cNvPr>
                <p14:cNvContentPartPr/>
                <p14:nvPr/>
              </p14:nvContentPartPr>
              <p14:xfrm>
                <a:off x="5458186" y="2638301"/>
                <a:ext cx="102537" cy="18643"/>
              </p14:xfrm>
            </p:contentPart>
          </mc:Choice>
          <mc:Fallback>
            <p:pic>
              <p:nvPicPr>
                <p:cNvPr id="406" name="Ink 405">
                  <a:extLst>
                    <a:ext uri="{FF2B5EF4-FFF2-40B4-BE49-F238E27FC236}">
                      <a16:creationId xmlns:a16="http://schemas.microsoft.com/office/drawing/2014/main" id="{54AAD692-B514-7B49-A9E2-4EE7072E1AF1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5450631" y="2630772"/>
                  <a:ext cx="117648" cy="33701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4" name="Group 423">
            <a:extLst>
              <a:ext uri="{FF2B5EF4-FFF2-40B4-BE49-F238E27FC236}">
                <a16:creationId xmlns:a16="http://schemas.microsoft.com/office/drawing/2014/main" id="{29FEF3DF-C5F7-264F-8B13-BF07DFBF8354}"/>
              </a:ext>
            </a:extLst>
          </p:cNvPr>
          <p:cNvGrpSpPr/>
          <p:nvPr/>
        </p:nvGrpSpPr>
        <p:grpSpPr>
          <a:xfrm>
            <a:off x="5714700" y="2485359"/>
            <a:ext cx="935604" cy="319349"/>
            <a:chOff x="5714700" y="2485359"/>
            <a:chExt cx="935604" cy="319349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89">
              <p14:nvContentPartPr>
                <p14:cNvPr id="408" name="Ink 407">
                  <a:extLst>
                    <a:ext uri="{FF2B5EF4-FFF2-40B4-BE49-F238E27FC236}">
                      <a16:creationId xmlns:a16="http://schemas.microsoft.com/office/drawing/2014/main" id="{6EEE9E0D-ECAB-054A-8F63-40CC7C571B0D}"/>
                    </a:ext>
                  </a:extLst>
                </p14:cNvPr>
                <p14:cNvContentPartPr/>
                <p14:nvPr/>
              </p14:nvContentPartPr>
              <p14:xfrm>
                <a:off x="5714700" y="2561658"/>
                <a:ext cx="84239" cy="16572"/>
              </p14:xfrm>
            </p:contentPart>
          </mc:Choice>
          <mc:Fallback>
            <p:pic>
              <p:nvPicPr>
                <p:cNvPr id="408" name="Ink 407">
                  <a:extLst>
                    <a:ext uri="{FF2B5EF4-FFF2-40B4-BE49-F238E27FC236}">
                      <a16:creationId xmlns:a16="http://schemas.microsoft.com/office/drawing/2014/main" id="{6EEE9E0D-ECAB-054A-8F63-40CC7C571B0D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5707140" y="2554093"/>
                  <a:ext cx="99359" cy="3170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1">
              <p14:nvContentPartPr>
                <p14:cNvPr id="409" name="Ink 408">
                  <a:extLst>
                    <a:ext uri="{FF2B5EF4-FFF2-40B4-BE49-F238E27FC236}">
                      <a16:creationId xmlns:a16="http://schemas.microsoft.com/office/drawing/2014/main" id="{038C2B56-53D4-9A4A-9573-88750BDBD56A}"/>
                    </a:ext>
                  </a:extLst>
                </p14:cNvPr>
                <p14:cNvContentPartPr/>
                <p14:nvPr/>
              </p14:nvContentPartPr>
              <p14:xfrm>
                <a:off x="5756474" y="2485359"/>
                <a:ext cx="64560" cy="250300"/>
              </p14:xfrm>
            </p:contentPart>
          </mc:Choice>
          <mc:Fallback>
            <p:pic>
              <p:nvPicPr>
                <p:cNvPr id="409" name="Ink 408">
                  <a:extLst>
                    <a:ext uri="{FF2B5EF4-FFF2-40B4-BE49-F238E27FC236}">
                      <a16:creationId xmlns:a16="http://schemas.microsoft.com/office/drawing/2014/main" id="{038C2B56-53D4-9A4A-9573-88750BDBD56A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5748900" y="2477796"/>
                  <a:ext cx="79708" cy="26542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3">
              <p14:nvContentPartPr>
                <p14:cNvPr id="410" name="Ink 409">
                  <a:extLst>
                    <a:ext uri="{FF2B5EF4-FFF2-40B4-BE49-F238E27FC236}">
                      <a16:creationId xmlns:a16="http://schemas.microsoft.com/office/drawing/2014/main" id="{E962AE00-5734-B14F-90C0-4D077C6A89F7}"/>
                    </a:ext>
                  </a:extLst>
                </p14:cNvPr>
                <p14:cNvContentPartPr/>
                <p14:nvPr/>
              </p14:nvContentPartPr>
              <p14:xfrm>
                <a:off x="5853142" y="2636575"/>
                <a:ext cx="70429" cy="112203"/>
              </p14:xfrm>
            </p:contentPart>
          </mc:Choice>
          <mc:Fallback>
            <p:pic>
              <p:nvPicPr>
                <p:cNvPr id="410" name="Ink 409">
                  <a:extLst>
                    <a:ext uri="{FF2B5EF4-FFF2-40B4-BE49-F238E27FC236}">
                      <a16:creationId xmlns:a16="http://schemas.microsoft.com/office/drawing/2014/main" id="{E962AE00-5734-B14F-90C0-4D077C6A89F7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5845634" y="2629023"/>
                  <a:ext cx="85087" cy="12730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5">
              <p14:nvContentPartPr>
                <p14:cNvPr id="411" name="Ink 410">
                  <a:extLst>
                    <a:ext uri="{FF2B5EF4-FFF2-40B4-BE49-F238E27FC236}">
                      <a16:creationId xmlns:a16="http://schemas.microsoft.com/office/drawing/2014/main" id="{8CF48A20-E96E-B24B-AE65-198E39760E4C}"/>
                    </a:ext>
                  </a:extLst>
                </p14:cNvPr>
                <p14:cNvContentPartPr/>
                <p14:nvPr/>
              </p14:nvContentPartPr>
              <p14:xfrm>
                <a:off x="5945321" y="2675242"/>
                <a:ext cx="51441" cy="14845"/>
              </p14:xfrm>
            </p:contentPart>
          </mc:Choice>
          <mc:Fallback>
            <p:pic>
              <p:nvPicPr>
                <p:cNvPr id="411" name="Ink 410">
                  <a:extLst>
                    <a:ext uri="{FF2B5EF4-FFF2-40B4-BE49-F238E27FC236}">
                      <a16:creationId xmlns:a16="http://schemas.microsoft.com/office/drawing/2014/main" id="{8CF48A20-E96E-B24B-AE65-198E39760E4C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5937767" y="2667819"/>
                  <a:ext cx="66550" cy="2969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7">
              <p14:nvContentPartPr>
                <p14:cNvPr id="412" name="Ink 411">
                  <a:extLst>
                    <a:ext uri="{FF2B5EF4-FFF2-40B4-BE49-F238E27FC236}">
                      <a16:creationId xmlns:a16="http://schemas.microsoft.com/office/drawing/2014/main" id="{B08A8352-0681-CD41-AB98-DF4B7513FABA}"/>
                    </a:ext>
                  </a:extLst>
                </p14:cNvPr>
                <p14:cNvContentPartPr/>
                <p14:nvPr/>
              </p14:nvContentPartPr>
              <p14:xfrm>
                <a:off x="6017822" y="2643480"/>
                <a:ext cx="66286" cy="104953"/>
              </p14:xfrm>
            </p:contentPart>
          </mc:Choice>
          <mc:Fallback>
            <p:pic>
              <p:nvPicPr>
                <p:cNvPr id="412" name="Ink 411">
                  <a:extLst>
                    <a:ext uri="{FF2B5EF4-FFF2-40B4-BE49-F238E27FC236}">
                      <a16:creationId xmlns:a16="http://schemas.microsoft.com/office/drawing/2014/main" id="{B08A8352-0681-CD41-AB98-DF4B7513FABA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6010257" y="2635932"/>
                  <a:ext cx="81417" cy="11969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9">
              <p14:nvContentPartPr>
                <p14:cNvPr id="414" name="Ink 413">
                  <a:extLst>
                    <a:ext uri="{FF2B5EF4-FFF2-40B4-BE49-F238E27FC236}">
                      <a16:creationId xmlns:a16="http://schemas.microsoft.com/office/drawing/2014/main" id="{576B5BBB-7738-2F46-8A91-0A11B5097D8A}"/>
                    </a:ext>
                  </a:extLst>
                </p14:cNvPr>
                <p14:cNvContentPartPr/>
                <p14:nvPr/>
              </p14:nvContentPartPr>
              <p14:xfrm>
                <a:off x="6176287" y="2670063"/>
                <a:ext cx="345" cy="345"/>
              </p14:xfrm>
            </p:contentPart>
          </mc:Choice>
          <mc:Fallback>
            <p:pic>
              <p:nvPicPr>
                <p:cNvPr id="414" name="Ink 413">
                  <a:extLst>
                    <a:ext uri="{FF2B5EF4-FFF2-40B4-BE49-F238E27FC236}">
                      <a16:creationId xmlns:a16="http://schemas.microsoft.com/office/drawing/2014/main" id="{576B5BBB-7738-2F46-8A91-0A11B5097D8A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6169042" y="2662818"/>
                  <a:ext cx="14835" cy="1483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1">
              <p14:nvContentPartPr>
                <p14:cNvPr id="415" name="Ink 414">
                  <a:extLst>
                    <a:ext uri="{FF2B5EF4-FFF2-40B4-BE49-F238E27FC236}">
                      <a16:creationId xmlns:a16="http://schemas.microsoft.com/office/drawing/2014/main" id="{154AAD14-2C01-624A-8AA7-0C2699C261DF}"/>
                    </a:ext>
                  </a:extLst>
                </p14:cNvPr>
                <p14:cNvContentPartPr/>
                <p14:nvPr/>
              </p14:nvContentPartPr>
              <p14:xfrm>
                <a:off x="6177668" y="2715981"/>
                <a:ext cx="22786" cy="62489"/>
              </p14:xfrm>
            </p:contentPart>
          </mc:Choice>
          <mc:Fallback>
            <p:pic>
              <p:nvPicPr>
                <p:cNvPr id="415" name="Ink 414">
                  <a:extLst>
                    <a:ext uri="{FF2B5EF4-FFF2-40B4-BE49-F238E27FC236}">
                      <a16:creationId xmlns:a16="http://schemas.microsoft.com/office/drawing/2014/main" id="{154AAD14-2C01-624A-8AA7-0C2699C261DF}"/>
                    </a:ext>
                  </a:extLst>
                </p:cNvPr>
                <p:cNvPicPr/>
                <p:nvPr/>
              </p:nvPicPr>
              <p:blipFill>
                <a:blip r:embed="rId402"/>
                <a:stretch>
                  <a:fillRect/>
                </a:stretch>
              </p:blipFill>
              <p:spPr>
                <a:xfrm>
                  <a:off x="6170073" y="2708439"/>
                  <a:ext cx="37977" cy="7721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3">
              <p14:nvContentPartPr>
                <p14:cNvPr id="416" name="Ink 415">
                  <a:extLst>
                    <a:ext uri="{FF2B5EF4-FFF2-40B4-BE49-F238E27FC236}">
                      <a16:creationId xmlns:a16="http://schemas.microsoft.com/office/drawing/2014/main" id="{760782EC-9E54-A645-AC0A-43E713B3423D}"/>
                    </a:ext>
                  </a:extLst>
                </p14:cNvPr>
                <p14:cNvContentPartPr/>
                <p14:nvPr/>
              </p14:nvContentPartPr>
              <p14:xfrm>
                <a:off x="6189407" y="2683183"/>
                <a:ext cx="345" cy="345"/>
              </p14:xfrm>
            </p:contentPart>
          </mc:Choice>
          <mc:Fallback>
            <p:pic>
              <p:nvPicPr>
                <p:cNvPr id="416" name="Ink 415">
                  <a:extLst>
                    <a:ext uri="{FF2B5EF4-FFF2-40B4-BE49-F238E27FC236}">
                      <a16:creationId xmlns:a16="http://schemas.microsoft.com/office/drawing/2014/main" id="{760782EC-9E54-A645-AC0A-43E713B3423D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6182162" y="2675938"/>
                  <a:ext cx="14835" cy="1483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4">
              <p14:nvContentPartPr>
                <p14:cNvPr id="417" name="Ink 416">
                  <a:extLst>
                    <a:ext uri="{FF2B5EF4-FFF2-40B4-BE49-F238E27FC236}">
                      <a16:creationId xmlns:a16="http://schemas.microsoft.com/office/drawing/2014/main" id="{A77C6AFC-3F1C-FB4A-81D9-A1D53D688FB7}"/>
                    </a:ext>
                  </a:extLst>
                </p14:cNvPr>
                <p14:cNvContentPartPr/>
                <p14:nvPr/>
              </p14:nvContentPartPr>
              <p14:xfrm>
                <a:off x="6189407" y="2668337"/>
                <a:ext cx="10357" cy="15191"/>
              </p14:xfrm>
            </p:contentPart>
          </mc:Choice>
          <mc:Fallback>
            <p:pic>
              <p:nvPicPr>
                <p:cNvPr id="417" name="Ink 416">
                  <a:extLst>
                    <a:ext uri="{FF2B5EF4-FFF2-40B4-BE49-F238E27FC236}">
                      <a16:creationId xmlns:a16="http://schemas.microsoft.com/office/drawing/2014/main" id="{A77C6AFC-3F1C-FB4A-81D9-A1D53D688FB7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6182157" y="2660556"/>
                  <a:ext cx="24857" cy="3075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6">
              <p14:nvContentPartPr>
                <p14:cNvPr id="419" name="Ink 418">
                  <a:extLst>
                    <a:ext uri="{FF2B5EF4-FFF2-40B4-BE49-F238E27FC236}">
                      <a16:creationId xmlns:a16="http://schemas.microsoft.com/office/drawing/2014/main" id="{09B95177-AAD2-1B4F-AC56-AF6F6BD75D9E}"/>
                    </a:ext>
                  </a:extLst>
                </p14:cNvPr>
                <p14:cNvContentPartPr/>
                <p14:nvPr/>
              </p14:nvContentPartPr>
              <p14:xfrm>
                <a:off x="6300574" y="2650039"/>
                <a:ext cx="9667" cy="138787"/>
              </p14:xfrm>
            </p:contentPart>
          </mc:Choice>
          <mc:Fallback>
            <p:pic>
              <p:nvPicPr>
                <p:cNvPr id="419" name="Ink 418">
                  <a:extLst>
                    <a:ext uri="{FF2B5EF4-FFF2-40B4-BE49-F238E27FC236}">
                      <a16:creationId xmlns:a16="http://schemas.microsoft.com/office/drawing/2014/main" id="{09B95177-AAD2-1B4F-AC56-AF6F6BD75D9E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6293055" y="2642488"/>
                  <a:ext cx="24705" cy="15352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8">
              <p14:nvContentPartPr>
                <p14:cNvPr id="420" name="Ink 419">
                  <a:extLst>
                    <a:ext uri="{FF2B5EF4-FFF2-40B4-BE49-F238E27FC236}">
                      <a16:creationId xmlns:a16="http://schemas.microsoft.com/office/drawing/2014/main" id="{1781A73D-FE01-5942-9F3D-7832DE35E8C5}"/>
                    </a:ext>
                  </a:extLst>
                </p14:cNvPr>
                <p14:cNvContentPartPr/>
                <p14:nvPr/>
              </p14:nvContentPartPr>
              <p14:xfrm>
                <a:off x="6347527" y="2694576"/>
                <a:ext cx="92179" cy="21750"/>
              </p14:xfrm>
            </p:contentPart>
          </mc:Choice>
          <mc:Fallback>
            <p:pic>
              <p:nvPicPr>
                <p:cNvPr id="420" name="Ink 419">
                  <a:extLst>
                    <a:ext uri="{FF2B5EF4-FFF2-40B4-BE49-F238E27FC236}">
                      <a16:creationId xmlns:a16="http://schemas.microsoft.com/office/drawing/2014/main" id="{1781A73D-FE01-5942-9F3D-7832DE35E8C5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6339936" y="2686963"/>
                  <a:ext cx="107361" cy="369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0">
              <p14:nvContentPartPr>
                <p14:cNvPr id="421" name="Ink 420">
                  <a:extLst>
                    <a:ext uri="{FF2B5EF4-FFF2-40B4-BE49-F238E27FC236}">
                      <a16:creationId xmlns:a16="http://schemas.microsoft.com/office/drawing/2014/main" id="{2F4B6ADA-943D-134F-8776-AAECF7926CB9}"/>
                    </a:ext>
                  </a:extLst>
                </p14:cNvPr>
                <p14:cNvContentPartPr/>
                <p14:nvPr/>
              </p14:nvContentPartPr>
              <p14:xfrm>
                <a:off x="6479409" y="2630361"/>
                <a:ext cx="53167" cy="73191"/>
              </p14:xfrm>
            </p:contentPart>
          </mc:Choice>
          <mc:Fallback>
            <p:pic>
              <p:nvPicPr>
                <p:cNvPr id="421" name="Ink 420">
                  <a:extLst>
                    <a:ext uri="{FF2B5EF4-FFF2-40B4-BE49-F238E27FC236}">
                      <a16:creationId xmlns:a16="http://schemas.microsoft.com/office/drawing/2014/main" id="{2F4B6ADA-943D-134F-8776-AAECF7926CB9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6471865" y="2622790"/>
                  <a:ext cx="68255" cy="8833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2">
              <p14:nvContentPartPr>
                <p14:cNvPr id="422" name="Ink 421">
                  <a:extLst>
                    <a:ext uri="{FF2B5EF4-FFF2-40B4-BE49-F238E27FC236}">
                      <a16:creationId xmlns:a16="http://schemas.microsoft.com/office/drawing/2014/main" id="{24ED76FD-695F-444B-B548-5355E09CE232}"/>
                    </a:ext>
                  </a:extLst>
                </p14:cNvPr>
                <p14:cNvContentPartPr/>
                <p14:nvPr/>
              </p14:nvContentPartPr>
              <p14:xfrm>
                <a:off x="6518767" y="2656599"/>
                <a:ext cx="53512" cy="148109"/>
              </p14:xfrm>
            </p:contentPart>
          </mc:Choice>
          <mc:Fallback>
            <p:pic>
              <p:nvPicPr>
                <p:cNvPr id="422" name="Ink 421">
                  <a:extLst>
                    <a:ext uri="{FF2B5EF4-FFF2-40B4-BE49-F238E27FC236}">
                      <a16:creationId xmlns:a16="http://schemas.microsoft.com/office/drawing/2014/main" id="{24ED76FD-695F-444B-B548-5355E09CE232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6511225" y="2649031"/>
                  <a:ext cx="68596" cy="16324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4">
              <p14:nvContentPartPr>
                <p14:cNvPr id="423" name="Ink 422">
                  <a:extLst>
                    <a:ext uri="{FF2B5EF4-FFF2-40B4-BE49-F238E27FC236}">
                      <a16:creationId xmlns:a16="http://schemas.microsoft.com/office/drawing/2014/main" id="{4B020482-9ED3-CE48-951D-7169D67440F7}"/>
                    </a:ext>
                  </a:extLst>
                </p14:cNvPr>
                <p14:cNvContentPartPr/>
                <p14:nvPr/>
              </p14:nvContentPartPr>
              <p14:xfrm>
                <a:off x="6578494" y="2722885"/>
                <a:ext cx="71810" cy="65251"/>
              </p14:xfrm>
            </p:contentPart>
          </mc:Choice>
          <mc:Fallback>
            <p:pic>
              <p:nvPicPr>
                <p:cNvPr id="423" name="Ink 422">
                  <a:extLst>
                    <a:ext uri="{FF2B5EF4-FFF2-40B4-BE49-F238E27FC236}">
                      <a16:creationId xmlns:a16="http://schemas.microsoft.com/office/drawing/2014/main" id="{4B020482-9ED3-CE48-951D-7169D67440F7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6570954" y="2715314"/>
                  <a:ext cx="86531" cy="80392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3" name="Group 432">
            <a:extLst>
              <a:ext uri="{FF2B5EF4-FFF2-40B4-BE49-F238E27FC236}">
                <a16:creationId xmlns:a16="http://schemas.microsoft.com/office/drawing/2014/main" id="{310BAD74-BA02-3B40-9665-C424953F01EF}"/>
              </a:ext>
            </a:extLst>
          </p:cNvPr>
          <p:cNvGrpSpPr/>
          <p:nvPr/>
        </p:nvGrpSpPr>
        <p:grpSpPr>
          <a:xfrm>
            <a:off x="6966545" y="2491919"/>
            <a:ext cx="367681" cy="257550"/>
            <a:chOff x="6966545" y="2491919"/>
            <a:chExt cx="367681" cy="25755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16">
              <p14:nvContentPartPr>
                <p14:cNvPr id="425" name="Ink 424">
                  <a:extLst>
                    <a:ext uri="{FF2B5EF4-FFF2-40B4-BE49-F238E27FC236}">
                      <a16:creationId xmlns:a16="http://schemas.microsoft.com/office/drawing/2014/main" id="{61F3AF28-103E-8546-BFD8-5A2CA212769C}"/>
                    </a:ext>
                  </a:extLst>
                </p14:cNvPr>
                <p14:cNvContentPartPr/>
                <p14:nvPr/>
              </p14:nvContentPartPr>
              <p14:xfrm>
                <a:off x="6966545" y="2531622"/>
                <a:ext cx="5179" cy="167787"/>
              </p14:xfrm>
            </p:contentPart>
          </mc:Choice>
          <mc:Fallback>
            <p:pic>
              <p:nvPicPr>
                <p:cNvPr id="425" name="Ink 424">
                  <a:extLst>
                    <a:ext uri="{FF2B5EF4-FFF2-40B4-BE49-F238E27FC236}">
                      <a16:creationId xmlns:a16="http://schemas.microsoft.com/office/drawing/2014/main" id="{61F3AF28-103E-8546-BFD8-5A2CA212769C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6959294" y="2524061"/>
                  <a:ext cx="19680" cy="18290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8">
              <p14:nvContentPartPr>
                <p14:cNvPr id="426" name="Ink 425">
                  <a:extLst>
                    <a:ext uri="{FF2B5EF4-FFF2-40B4-BE49-F238E27FC236}">
                      <a16:creationId xmlns:a16="http://schemas.microsoft.com/office/drawing/2014/main" id="{4A11159F-2EB5-CD41-B7CF-88FE24F092C6}"/>
                    </a:ext>
                  </a:extLst>
                </p14:cNvPr>
                <p14:cNvContentPartPr/>
                <p14:nvPr/>
              </p14:nvContentPartPr>
              <p14:xfrm>
                <a:off x="7005212" y="2591003"/>
                <a:ext cx="56620" cy="26584"/>
              </p14:xfrm>
            </p:contentPart>
          </mc:Choice>
          <mc:Fallback>
            <p:pic>
              <p:nvPicPr>
                <p:cNvPr id="426" name="Ink 425">
                  <a:extLst>
                    <a:ext uri="{FF2B5EF4-FFF2-40B4-BE49-F238E27FC236}">
                      <a16:creationId xmlns:a16="http://schemas.microsoft.com/office/drawing/2014/main" id="{4A11159F-2EB5-CD41-B7CF-88FE24F092C6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6997639" y="2583459"/>
                  <a:ext cx="71767" cy="4167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0">
              <p14:nvContentPartPr>
                <p14:cNvPr id="427" name="Ink 426">
                  <a:extLst>
                    <a:ext uri="{FF2B5EF4-FFF2-40B4-BE49-F238E27FC236}">
                      <a16:creationId xmlns:a16="http://schemas.microsoft.com/office/drawing/2014/main" id="{18478463-60A8-2545-AC0C-6E827A68FD78}"/>
                    </a:ext>
                  </a:extLst>
                </p14:cNvPr>
                <p14:cNvContentPartPr/>
                <p14:nvPr/>
              </p14:nvContentPartPr>
              <p14:xfrm>
                <a:off x="7150904" y="2491919"/>
                <a:ext cx="80786" cy="107370"/>
              </p14:xfrm>
            </p:contentPart>
          </mc:Choice>
          <mc:Fallback>
            <p:pic>
              <p:nvPicPr>
                <p:cNvPr id="427" name="Ink 426">
                  <a:extLst>
                    <a:ext uri="{FF2B5EF4-FFF2-40B4-BE49-F238E27FC236}">
                      <a16:creationId xmlns:a16="http://schemas.microsoft.com/office/drawing/2014/main" id="{18478463-60A8-2545-AC0C-6E827A68FD78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7143330" y="2484353"/>
                  <a:ext cx="95933" cy="12250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2">
              <p14:nvContentPartPr>
                <p14:cNvPr id="428" name="Ink 427">
                  <a:extLst>
                    <a:ext uri="{FF2B5EF4-FFF2-40B4-BE49-F238E27FC236}">
                      <a16:creationId xmlns:a16="http://schemas.microsoft.com/office/drawing/2014/main" id="{0E7036C2-6435-B748-9CC1-BBFF00192BB6}"/>
                    </a:ext>
                  </a:extLst>
                </p14:cNvPr>
                <p14:cNvContentPartPr/>
                <p14:nvPr/>
              </p14:nvContentPartPr>
              <p14:xfrm>
                <a:off x="7167130" y="2525062"/>
                <a:ext cx="110477" cy="224407"/>
              </p14:xfrm>
            </p:contentPart>
          </mc:Choice>
          <mc:Fallback>
            <p:pic>
              <p:nvPicPr>
                <p:cNvPr id="428" name="Ink 427">
                  <a:extLst>
                    <a:ext uri="{FF2B5EF4-FFF2-40B4-BE49-F238E27FC236}">
                      <a16:creationId xmlns:a16="http://schemas.microsoft.com/office/drawing/2014/main" id="{0E7036C2-6435-B748-9CC1-BBFF00192BB6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7159597" y="2517498"/>
                  <a:ext cx="125542" cy="23953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4">
              <p14:nvContentPartPr>
                <p14:cNvPr id="429" name="Ink 428">
                  <a:extLst>
                    <a:ext uri="{FF2B5EF4-FFF2-40B4-BE49-F238E27FC236}">
                      <a16:creationId xmlns:a16="http://schemas.microsoft.com/office/drawing/2014/main" id="{653AE582-A38E-994A-8A6D-A6C1401D2A22}"/>
                    </a:ext>
                  </a:extLst>
                </p14:cNvPr>
                <p14:cNvContentPartPr/>
                <p14:nvPr/>
              </p14:nvContentPartPr>
              <p14:xfrm>
                <a:off x="7243773" y="2643480"/>
                <a:ext cx="90453" cy="104953"/>
              </p14:xfrm>
            </p:contentPart>
          </mc:Choice>
          <mc:Fallback>
            <p:pic>
              <p:nvPicPr>
                <p:cNvPr id="429" name="Ink 428">
                  <a:extLst>
                    <a:ext uri="{FF2B5EF4-FFF2-40B4-BE49-F238E27FC236}">
                      <a16:creationId xmlns:a16="http://schemas.microsoft.com/office/drawing/2014/main" id="{653AE582-A38E-994A-8A6D-A6C1401D2A22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7236175" y="2635932"/>
                  <a:ext cx="105649" cy="11969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2" name="Group 431">
            <a:extLst>
              <a:ext uri="{FF2B5EF4-FFF2-40B4-BE49-F238E27FC236}">
                <a16:creationId xmlns:a16="http://schemas.microsoft.com/office/drawing/2014/main" id="{702E753B-E28E-864A-B8EA-DEFAC882BF1A}"/>
              </a:ext>
            </a:extLst>
          </p:cNvPr>
          <p:cNvGrpSpPr/>
          <p:nvPr/>
        </p:nvGrpSpPr>
        <p:grpSpPr>
          <a:xfrm>
            <a:off x="7528597" y="2502967"/>
            <a:ext cx="165717" cy="262383"/>
            <a:chOff x="7528597" y="2502967"/>
            <a:chExt cx="165717" cy="262383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26">
              <p14:nvContentPartPr>
                <p14:cNvPr id="430" name="Ink 429">
                  <a:extLst>
                    <a:ext uri="{FF2B5EF4-FFF2-40B4-BE49-F238E27FC236}">
                      <a16:creationId xmlns:a16="http://schemas.microsoft.com/office/drawing/2014/main" id="{19569819-45AC-0346-BFD3-23A59BAFB6DB}"/>
                    </a:ext>
                  </a:extLst>
                </p14:cNvPr>
                <p14:cNvContentPartPr/>
                <p14:nvPr/>
              </p14:nvContentPartPr>
              <p14:xfrm>
                <a:off x="7528597" y="2502967"/>
                <a:ext cx="85275" cy="262383"/>
              </p14:xfrm>
            </p:contentPart>
          </mc:Choice>
          <mc:Fallback>
            <p:pic>
              <p:nvPicPr>
                <p:cNvPr id="430" name="Ink 429">
                  <a:extLst>
                    <a:ext uri="{FF2B5EF4-FFF2-40B4-BE49-F238E27FC236}">
                      <a16:creationId xmlns:a16="http://schemas.microsoft.com/office/drawing/2014/main" id="{19569819-45AC-0346-BFD3-23A59BAFB6DB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7521041" y="2495409"/>
                  <a:ext cx="100387" cy="2775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8">
              <p14:nvContentPartPr>
                <p14:cNvPr id="431" name="Ink 430">
                  <a:extLst>
                    <a:ext uri="{FF2B5EF4-FFF2-40B4-BE49-F238E27FC236}">
                      <a16:creationId xmlns:a16="http://schemas.microsoft.com/office/drawing/2014/main" id="{1F0314BE-7192-5244-8ED7-3C107033443D}"/>
                    </a:ext>
                  </a:extLst>
                </p14:cNvPr>
                <p14:cNvContentPartPr/>
                <p14:nvPr/>
              </p14:nvContentPartPr>
              <p14:xfrm>
                <a:off x="7633206" y="2525062"/>
                <a:ext cx="61108" cy="83203"/>
              </p14:xfrm>
            </p:contentPart>
          </mc:Choice>
          <mc:Fallback>
            <p:pic>
              <p:nvPicPr>
                <p:cNvPr id="431" name="Ink 430">
                  <a:extLst>
                    <a:ext uri="{FF2B5EF4-FFF2-40B4-BE49-F238E27FC236}">
                      <a16:creationId xmlns:a16="http://schemas.microsoft.com/office/drawing/2014/main" id="{1F0314BE-7192-5244-8ED7-3C107033443D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7625657" y="2517498"/>
                  <a:ext cx="76205" cy="98331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7" name="Group 456">
            <a:extLst>
              <a:ext uri="{FF2B5EF4-FFF2-40B4-BE49-F238E27FC236}">
                <a16:creationId xmlns:a16="http://schemas.microsoft.com/office/drawing/2014/main" id="{50002C0A-6C06-D04A-8AC8-9286A600F314}"/>
              </a:ext>
            </a:extLst>
          </p:cNvPr>
          <p:cNvGrpSpPr/>
          <p:nvPr/>
        </p:nvGrpSpPr>
        <p:grpSpPr>
          <a:xfrm>
            <a:off x="7752314" y="2432538"/>
            <a:ext cx="494385" cy="201966"/>
            <a:chOff x="7752314" y="2432538"/>
            <a:chExt cx="494385" cy="201966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30">
              <p14:nvContentPartPr>
                <p14:cNvPr id="439" name="Ink 438">
                  <a:extLst>
                    <a:ext uri="{FF2B5EF4-FFF2-40B4-BE49-F238E27FC236}">
                      <a16:creationId xmlns:a16="http://schemas.microsoft.com/office/drawing/2014/main" id="{CD5FF3A2-264A-3F44-A8F7-D553A1822309}"/>
                    </a:ext>
                  </a:extLst>
                </p14:cNvPr>
                <p14:cNvContentPartPr/>
                <p14:nvPr/>
              </p14:nvContentPartPr>
              <p14:xfrm>
                <a:off x="7752314" y="2520919"/>
                <a:ext cx="69739" cy="87691"/>
              </p14:xfrm>
            </p:contentPart>
          </mc:Choice>
          <mc:Fallback>
            <p:pic>
              <p:nvPicPr>
                <p:cNvPr id="439" name="Ink 438">
                  <a:extLst>
                    <a:ext uri="{FF2B5EF4-FFF2-40B4-BE49-F238E27FC236}">
                      <a16:creationId xmlns:a16="http://schemas.microsoft.com/office/drawing/2014/main" id="{CD5FF3A2-264A-3F44-A8F7-D553A1822309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7744765" y="2513372"/>
                  <a:ext cx="84837" cy="10242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2">
              <p14:nvContentPartPr>
                <p14:cNvPr id="440" name="Ink 439">
                  <a:extLst>
                    <a:ext uri="{FF2B5EF4-FFF2-40B4-BE49-F238E27FC236}">
                      <a16:creationId xmlns:a16="http://schemas.microsoft.com/office/drawing/2014/main" id="{E3B0C241-7C1F-EA42-AD1A-CB149834F256}"/>
                    </a:ext>
                  </a:extLst>
                </p14:cNvPr>
                <p14:cNvContentPartPr/>
                <p14:nvPr/>
              </p14:nvContentPartPr>
              <p14:xfrm>
                <a:off x="7857612" y="2531622"/>
                <a:ext cx="54893" cy="70084"/>
              </p14:xfrm>
            </p:contentPart>
          </mc:Choice>
          <mc:Fallback>
            <p:pic>
              <p:nvPicPr>
                <p:cNvPr id="440" name="Ink 439">
                  <a:extLst>
                    <a:ext uri="{FF2B5EF4-FFF2-40B4-BE49-F238E27FC236}">
                      <a16:creationId xmlns:a16="http://schemas.microsoft.com/office/drawing/2014/main" id="{E3B0C241-7C1F-EA42-AD1A-CB149834F256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7850078" y="2524074"/>
                  <a:ext cx="69962" cy="8517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4">
              <p14:nvContentPartPr>
                <p14:cNvPr id="441" name="Ink 440">
                  <a:extLst>
                    <a:ext uri="{FF2B5EF4-FFF2-40B4-BE49-F238E27FC236}">
                      <a16:creationId xmlns:a16="http://schemas.microsoft.com/office/drawing/2014/main" id="{4ADBF4E5-FC3A-2140-AFC3-2CD5745F1714}"/>
                    </a:ext>
                  </a:extLst>
                </p14:cNvPr>
                <p14:cNvContentPartPr/>
                <p14:nvPr/>
              </p14:nvContentPartPr>
              <p14:xfrm>
                <a:off x="7936673" y="2525062"/>
                <a:ext cx="85275" cy="8286"/>
              </p14:xfrm>
            </p:contentPart>
          </mc:Choice>
          <mc:Fallback>
            <p:pic>
              <p:nvPicPr>
                <p:cNvPr id="441" name="Ink 440">
                  <a:extLst>
                    <a:ext uri="{FF2B5EF4-FFF2-40B4-BE49-F238E27FC236}">
                      <a16:creationId xmlns:a16="http://schemas.microsoft.com/office/drawing/2014/main" id="{4ADBF4E5-FC3A-2140-AFC3-2CD5745F1714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7929117" y="2517497"/>
                  <a:ext cx="100387" cy="2341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6">
              <p14:nvContentPartPr>
                <p14:cNvPr id="442" name="Ink 441">
                  <a:extLst>
                    <a:ext uri="{FF2B5EF4-FFF2-40B4-BE49-F238E27FC236}">
                      <a16:creationId xmlns:a16="http://schemas.microsoft.com/office/drawing/2014/main" id="{78169802-2C4A-8D48-9647-9BA603639276}"/>
                    </a:ext>
                  </a:extLst>
                </p14:cNvPr>
                <p14:cNvContentPartPr/>
                <p14:nvPr/>
              </p14:nvContentPartPr>
              <p14:xfrm>
                <a:off x="7981554" y="2478800"/>
                <a:ext cx="14845" cy="127049"/>
              </p14:xfrm>
            </p:contentPart>
          </mc:Choice>
          <mc:Fallback>
            <p:pic>
              <p:nvPicPr>
                <p:cNvPr id="442" name="Ink 441">
                  <a:extLst>
                    <a:ext uri="{FF2B5EF4-FFF2-40B4-BE49-F238E27FC236}">
                      <a16:creationId xmlns:a16="http://schemas.microsoft.com/office/drawing/2014/main" id="{78169802-2C4A-8D48-9647-9BA603639276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7973950" y="2471242"/>
                  <a:ext cx="30052" cy="14216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8">
              <p14:nvContentPartPr>
                <p14:cNvPr id="443" name="Ink 442">
                  <a:extLst>
                    <a:ext uri="{FF2B5EF4-FFF2-40B4-BE49-F238E27FC236}">
                      <a16:creationId xmlns:a16="http://schemas.microsoft.com/office/drawing/2014/main" id="{E4D5A659-6E5D-CE45-A2BF-A00300DE132C}"/>
                    </a:ext>
                  </a:extLst>
                </p14:cNvPr>
                <p14:cNvContentPartPr/>
                <p14:nvPr/>
              </p14:nvContentPartPr>
              <p14:xfrm>
                <a:off x="8041971" y="2557860"/>
                <a:ext cx="14845" cy="30381"/>
              </p14:xfrm>
            </p:contentPart>
          </mc:Choice>
          <mc:Fallback>
            <p:pic>
              <p:nvPicPr>
                <p:cNvPr id="443" name="Ink 442">
                  <a:extLst>
                    <a:ext uri="{FF2B5EF4-FFF2-40B4-BE49-F238E27FC236}">
                      <a16:creationId xmlns:a16="http://schemas.microsoft.com/office/drawing/2014/main" id="{E4D5A659-6E5D-CE45-A2BF-A00300DE132C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8034177" y="2550173"/>
                  <a:ext cx="30432" cy="4575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0">
              <p14:nvContentPartPr>
                <p14:cNvPr id="444" name="Ink 443">
                  <a:extLst>
                    <a:ext uri="{FF2B5EF4-FFF2-40B4-BE49-F238E27FC236}">
                      <a16:creationId xmlns:a16="http://schemas.microsoft.com/office/drawing/2014/main" id="{B47A0620-2DB3-3548-8B11-5EAC1A44E4EE}"/>
                    </a:ext>
                  </a:extLst>
                </p14:cNvPr>
                <p14:cNvContentPartPr/>
                <p14:nvPr/>
              </p14:nvContentPartPr>
              <p14:xfrm>
                <a:off x="8046459" y="2505038"/>
                <a:ext cx="9322" cy="7595"/>
              </p14:xfrm>
            </p:contentPart>
          </mc:Choice>
          <mc:Fallback>
            <p:pic>
              <p:nvPicPr>
                <p:cNvPr id="444" name="Ink 443">
                  <a:extLst>
                    <a:ext uri="{FF2B5EF4-FFF2-40B4-BE49-F238E27FC236}">
                      <a16:creationId xmlns:a16="http://schemas.microsoft.com/office/drawing/2014/main" id="{B47A0620-2DB3-3548-8B11-5EAC1A44E4EE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8038629" y="2497063"/>
                  <a:ext cx="24983" cy="2354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2">
              <p14:nvContentPartPr>
                <p14:cNvPr id="445" name="Ink 444">
                  <a:extLst>
                    <a:ext uri="{FF2B5EF4-FFF2-40B4-BE49-F238E27FC236}">
                      <a16:creationId xmlns:a16="http://schemas.microsoft.com/office/drawing/2014/main" id="{07B9D9AC-E0A5-7F41-82DF-11B78BCDF43F}"/>
                    </a:ext>
                  </a:extLst>
                </p14:cNvPr>
                <p14:cNvContentPartPr/>
                <p14:nvPr/>
              </p14:nvContentPartPr>
              <p14:xfrm>
                <a:off x="8094103" y="2432538"/>
                <a:ext cx="22786" cy="201966"/>
              </p14:xfrm>
            </p:contentPart>
          </mc:Choice>
          <mc:Fallback>
            <p:pic>
              <p:nvPicPr>
                <p:cNvPr id="445" name="Ink 444">
                  <a:extLst>
                    <a:ext uri="{FF2B5EF4-FFF2-40B4-BE49-F238E27FC236}">
                      <a16:creationId xmlns:a16="http://schemas.microsoft.com/office/drawing/2014/main" id="{07B9D9AC-E0A5-7F41-82DF-11B78BCDF43F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8086508" y="2424978"/>
                  <a:ext cx="37977" cy="21708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4">
              <p14:nvContentPartPr>
                <p14:cNvPr id="446" name="Ink 445">
                  <a:extLst>
                    <a:ext uri="{FF2B5EF4-FFF2-40B4-BE49-F238E27FC236}">
                      <a16:creationId xmlns:a16="http://schemas.microsoft.com/office/drawing/2014/main" id="{E5740C92-402C-0744-B0C2-2E6C0CB711D2}"/>
                    </a:ext>
                  </a:extLst>
                </p14:cNvPr>
                <p14:cNvContentPartPr/>
                <p14:nvPr/>
              </p14:nvContentPartPr>
              <p14:xfrm>
                <a:off x="8133460" y="2513324"/>
                <a:ext cx="113239" cy="97703"/>
              </p14:xfrm>
            </p:contentPart>
          </mc:Choice>
          <mc:Fallback>
            <p:pic>
              <p:nvPicPr>
                <p:cNvPr id="446" name="Ink 445">
                  <a:extLst>
                    <a:ext uri="{FF2B5EF4-FFF2-40B4-BE49-F238E27FC236}">
                      <a16:creationId xmlns:a16="http://schemas.microsoft.com/office/drawing/2014/main" id="{E5740C92-402C-0744-B0C2-2E6C0CB711D2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8125935" y="2505753"/>
                  <a:ext cx="127931" cy="112845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6" name="Group 455">
            <a:extLst>
              <a:ext uri="{FF2B5EF4-FFF2-40B4-BE49-F238E27FC236}">
                <a16:creationId xmlns:a16="http://schemas.microsoft.com/office/drawing/2014/main" id="{7FF41FD7-5257-6743-9917-FC869F9B459C}"/>
              </a:ext>
            </a:extLst>
          </p:cNvPr>
          <p:cNvGrpSpPr/>
          <p:nvPr/>
        </p:nvGrpSpPr>
        <p:grpSpPr>
          <a:xfrm>
            <a:off x="8492511" y="2424252"/>
            <a:ext cx="681506" cy="286895"/>
            <a:chOff x="8492511" y="2424252"/>
            <a:chExt cx="681506" cy="286895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46">
              <p14:nvContentPartPr>
                <p14:cNvPr id="447" name="Ink 446">
                  <a:extLst>
                    <a:ext uri="{FF2B5EF4-FFF2-40B4-BE49-F238E27FC236}">
                      <a16:creationId xmlns:a16="http://schemas.microsoft.com/office/drawing/2014/main" id="{CD3CA47C-6009-7543-8C45-E2EC824FD409}"/>
                    </a:ext>
                  </a:extLst>
                </p14:cNvPr>
                <p14:cNvContentPartPr/>
                <p14:nvPr/>
              </p14:nvContentPartPr>
              <p14:xfrm>
                <a:off x="8492511" y="2518157"/>
                <a:ext cx="69739" cy="80786"/>
              </p14:xfrm>
            </p:contentPart>
          </mc:Choice>
          <mc:Fallback>
            <p:pic>
              <p:nvPicPr>
                <p:cNvPr id="447" name="Ink 446">
                  <a:extLst>
                    <a:ext uri="{FF2B5EF4-FFF2-40B4-BE49-F238E27FC236}">
                      <a16:creationId xmlns:a16="http://schemas.microsoft.com/office/drawing/2014/main" id="{CD3CA47C-6009-7543-8C45-E2EC824FD409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8484962" y="2510583"/>
                  <a:ext cx="84837" cy="9593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8">
              <p14:nvContentPartPr>
                <p14:cNvPr id="448" name="Ink 447">
                  <a:extLst>
                    <a:ext uri="{FF2B5EF4-FFF2-40B4-BE49-F238E27FC236}">
                      <a16:creationId xmlns:a16="http://schemas.microsoft.com/office/drawing/2014/main" id="{751B55CA-96A4-784F-B48F-CB7144FBA81F}"/>
                    </a:ext>
                  </a:extLst>
                </p14:cNvPr>
                <p14:cNvContentPartPr/>
                <p14:nvPr/>
              </p14:nvContentPartPr>
              <p14:xfrm>
                <a:off x="8608167" y="2424252"/>
                <a:ext cx="67322" cy="286895"/>
              </p14:xfrm>
            </p:contentPart>
          </mc:Choice>
          <mc:Fallback>
            <p:pic>
              <p:nvPicPr>
                <p:cNvPr id="448" name="Ink 447">
                  <a:extLst>
                    <a:ext uri="{FF2B5EF4-FFF2-40B4-BE49-F238E27FC236}">
                      <a16:creationId xmlns:a16="http://schemas.microsoft.com/office/drawing/2014/main" id="{751B55CA-96A4-784F-B48F-CB7144FBA81F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8600607" y="2416693"/>
                  <a:ext cx="82442" cy="30201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0">
              <p14:nvContentPartPr>
                <p14:cNvPr id="449" name="Ink 448">
                  <a:extLst>
                    <a:ext uri="{FF2B5EF4-FFF2-40B4-BE49-F238E27FC236}">
                      <a16:creationId xmlns:a16="http://schemas.microsoft.com/office/drawing/2014/main" id="{8D944FDA-A4BF-924B-9F36-DF654E683D4E}"/>
                    </a:ext>
                  </a:extLst>
                </p14:cNvPr>
                <p14:cNvContentPartPr/>
                <p14:nvPr/>
              </p14:nvContentPartPr>
              <p14:xfrm>
                <a:off x="8576059" y="2503312"/>
                <a:ext cx="128430" cy="21750"/>
              </p14:xfrm>
            </p:contentPart>
          </mc:Choice>
          <mc:Fallback>
            <p:pic>
              <p:nvPicPr>
                <p:cNvPr id="449" name="Ink 448">
                  <a:extLst>
                    <a:ext uri="{FF2B5EF4-FFF2-40B4-BE49-F238E27FC236}">
                      <a16:creationId xmlns:a16="http://schemas.microsoft.com/office/drawing/2014/main" id="{8D944FDA-A4BF-924B-9F36-DF654E683D4E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8568504" y="2495699"/>
                  <a:ext cx="143539" cy="369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2">
              <p14:nvContentPartPr>
                <p14:cNvPr id="450" name="Ink 449">
                  <a:extLst>
                    <a:ext uri="{FF2B5EF4-FFF2-40B4-BE49-F238E27FC236}">
                      <a16:creationId xmlns:a16="http://schemas.microsoft.com/office/drawing/2014/main" id="{FDF69770-731C-8444-BEE5-CF3C77389E42}"/>
                    </a:ext>
                  </a:extLst>
                </p14:cNvPr>
                <p14:cNvContentPartPr/>
                <p14:nvPr/>
              </p14:nvContentPartPr>
              <p14:xfrm>
                <a:off x="8800466" y="2507800"/>
                <a:ext cx="99775" cy="11048"/>
              </p14:xfrm>
            </p:contentPart>
          </mc:Choice>
          <mc:Fallback>
            <p:pic>
              <p:nvPicPr>
                <p:cNvPr id="450" name="Ink 449">
                  <a:extLst>
                    <a:ext uri="{FF2B5EF4-FFF2-40B4-BE49-F238E27FC236}">
                      <a16:creationId xmlns:a16="http://schemas.microsoft.com/office/drawing/2014/main" id="{FDF69770-731C-8444-BEE5-CF3C77389E42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8792902" y="2500316"/>
                  <a:ext cx="114903" cy="2601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4">
              <p14:nvContentPartPr>
                <p14:cNvPr id="451" name="Ink 450">
                  <a:extLst>
                    <a:ext uri="{FF2B5EF4-FFF2-40B4-BE49-F238E27FC236}">
                      <a16:creationId xmlns:a16="http://schemas.microsoft.com/office/drawing/2014/main" id="{40DAC7F4-DDD6-4048-8608-21D157DEF714}"/>
                    </a:ext>
                  </a:extLst>
                </p14:cNvPr>
                <p14:cNvContentPartPr/>
                <p14:nvPr/>
              </p14:nvContentPartPr>
              <p14:xfrm>
                <a:off x="8871586" y="2432538"/>
                <a:ext cx="58346" cy="190573"/>
              </p14:xfrm>
            </p:contentPart>
          </mc:Choice>
          <mc:Fallback>
            <p:pic>
              <p:nvPicPr>
                <p:cNvPr id="451" name="Ink 450">
                  <a:extLst>
                    <a:ext uri="{FF2B5EF4-FFF2-40B4-BE49-F238E27FC236}">
                      <a16:creationId xmlns:a16="http://schemas.microsoft.com/office/drawing/2014/main" id="{40DAC7F4-DDD6-4048-8608-21D157DEF714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8864023" y="2424958"/>
                  <a:ext cx="73473" cy="20573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6">
              <p14:nvContentPartPr>
                <p14:cNvPr id="452" name="Ink 451">
                  <a:extLst>
                    <a:ext uri="{FF2B5EF4-FFF2-40B4-BE49-F238E27FC236}">
                      <a16:creationId xmlns:a16="http://schemas.microsoft.com/office/drawing/2014/main" id="{CD104FAF-A987-4542-BEC4-8120BBDC873F}"/>
                    </a:ext>
                  </a:extLst>
                </p14:cNvPr>
                <p14:cNvContentPartPr/>
                <p14:nvPr/>
              </p14:nvContentPartPr>
              <p14:xfrm>
                <a:off x="8879527" y="2517122"/>
                <a:ext cx="60072" cy="3452"/>
              </p14:xfrm>
            </p:contentPart>
          </mc:Choice>
          <mc:Fallback>
            <p:pic>
              <p:nvPicPr>
                <p:cNvPr id="452" name="Ink 451">
                  <a:extLst>
                    <a:ext uri="{FF2B5EF4-FFF2-40B4-BE49-F238E27FC236}">
                      <a16:creationId xmlns:a16="http://schemas.microsoft.com/office/drawing/2014/main" id="{CD104FAF-A987-4542-BEC4-8120BBDC873F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8871973" y="2509873"/>
                  <a:ext cx="75180" cy="1760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8">
              <p14:nvContentPartPr>
                <p14:cNvPr id="453" name="Ink 452">
                  <a:extLst>
                    <a:ext uri="{FF2B5EF4-FFF2-40B4-BE49-F238E27FC236}">
                      <a16:creationId xmlns:a16="http://schemas.microsoft.com/office/drawing/2014/main" id="{66C80716-3DAD-3144-8BFF-E2A539E36515}"/>
                    </a:ext>
                  </a:extLst>
                </p14:cNvPr>
                <p14:cNvContentPartPr/>
                <p14:nvPr/>
              </p14:nvContentPartPr>
              <p14:xfrm>
                <a:off x="8948920" y="2579610"/>
                <a:ext cx="62143" cy="82167"/>
              </p14:xfrm>
            </p:contentPart>
          </mc:Choice>
          <mc:Fallback>
            <p:pic>
              <p:nvPicPr>
                <p:cNvPr id="453" name="Ink 452">
                  <a:extLst>
                    <a:ext uri="{FF2B5EF4-FFF2-40B4-BE49-F238E27FC236}">
                      <a16:creationId xmlns:a16="http://schemas.microsoft.com/office/drawing/2014/main" id="{66C80716-3DAD-3144-8BFF-E2A539E36515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8941377" y="2572042"/>
                  <a:ext cx="77230" cy="9730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0">
              <p14:nvContentPartPr>
                <p14:cNvPr id="454" name="Ink 453">
                  <a:extLst>
                    <a:ext uri="{FF2B5EF4-FFF2-40B4-BE49-F238E27FC236}">
                      <a16:creationId xmlns:a16="http://schemas.microsoft.com/office/drawing/2014/main" id="{BAC24344-2071-1E48-8599-2D9E88EF6889}"/>
                    </a:ext>
                  </a:extLst>
                </p14:cNvPr>
                <p14:cNvContentPartPr/>
                <p14:nvPr/>
              </p14:nvContentPartPr>
              <p14:xfrm>
                <a:off x="9050766" y="2617242"/>
                <a:ext cx="28310" cy="13464"/>
              </p14:xfrm>
            </p:contentPart>
          </mc:Choice>
          <mc:Fallback>
            <p:pic>
              <p:nvPicPr>
                <p:cNvPr id="454" name="Ink 453">
                  <a:extLst>
                    <a:ext uri="{FF2B5EF4-FFF2-40B4-BE49-F238E27FC236}">
                      <a16:creationId xmlns:a16="http://schemas.microsoft.com/office/drawing/2014/main" id="{BAC24344-2071-1E48-8599-2D9E88EF6889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9043241" y="2609801"/>
                  <a:ext cx="43361" cy="2834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2">
              <p14:nvContentPartPr>
                <p14:cNvPr id="455" name="Ink 454">
                  <a:extLst>
                    <a:ext uri="{FF2B5EF4-FFF2-40B4-BE49-F238E27FC236}">
                      <a16:creationId xmlns:a16="http://schemas.microsoft.com/office/drawing/2014/main" id="{BE153F8E-F01D-0542-920F-CBACF7D24B3C}"/>
                    </a:ext>
                  </a:extLst>
                </p14:cNvPr>
                <p14:cNvContentPartPr/>
                <p14:nvPr/>
              </p14:nvContentPartPr>
              <p14:xfrm>
                <a:off x="9116707" y="2577539"/>
                <a:ext cx="57310" cy="79060"/>
              </p14:xfrm>
            </p:contentPart>
          </mc:Choice>
          <mc:Fallback>
            <p:pic>
              <p:nvPicPr>
                <p:cNvPr id="455" name="Ink 454">
                  <a:extLst>
                    <a:ext uri="{FF2B5EF4-FFF2-40B4-BE49-F238E27FC236}">
                      <a16:creationId xmlns:a16="http://schemas.microsoft.com/office/drawing/2014/main" id="{BE153F8E-F01D-0542-920F-CBACF7D24B3C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9109138" y="2569992"/>
                  <a:ext cx="72448" cy="94153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0" name="Group 459">
            <a:extLst>
              <a:ext uri="{FF2B5EF4-FFF2-40B4-BE49-F238E27FC236}">
                <a16:creationId xmlns:a16="http://schemas.microsoft.com/office/drawing/2014/main" id="{72E5E73E-E924-7744-820E-05970481CD59}"/>
              </a:ext>
            </a:extLst>
          </p:cNvPr>
          <p:cNvGrpSpPr/>
          <p:nvPr/>
        </p:nvGrpSpPr>
        <p:grpSpPr>
          <a:xfrm>
            <a:off x="6769412" y="2439097"/>
            <a:ext cx="93215" cy="88381"/>
            <a:chOff x="6769412" y="2439097"/>
            <a:chExt cx="93215" cy="88381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64">
              <p14:nvContentPartPr>
                <p14:cNvPr id="458" name="Ink 457">
                  <a:extLst>
                    <a:ext uri="{FF2B5EF4-FFF2-40B4-BE49-F238E27FC236}">
                      <a16:creationId xmlns:a16="http://schemas.microsoft.com/office/drawing/2014/main" id="{BF70F3D6-C408-C846-8A07-DB921CF912BE}"/>
                    </a:ext>
                  </a:extLst>
                </p14:cNvPr>
                <p14:cNvContentPartPr/>
                <p14:nvPr/>
              </p14:nvContentPartPr>
              <p14:xfrm>
                <a:off x="6769412" y="2485359"/>
                <a:ext cx="14845" cy="42119"/>
              </p14:xfrm>
            </p:contentPart>
          </mc:Choice>
          <mc:Fallback>
            <p:pic>
              <p:nvPicPr>
                <p:cNvPr id="458" name="Ink 457">
                  <a:extLst>
                    <a:ext uri="{FF2B5EF4-FFF2-40B4-BE49-F238E27FC236}">
                      <a16:creationId xmlns:a16="http://schemas.microsoft.com/office/drawing/2014/main" id="{BF70F3D6-C408-C846-8A07-DB921CF912BE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6761808" y="2477863"/>
                  <a:ext cx="30052" cy="5711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6">
              <p14:nvContentPartPr>
                <p14:cNvPr id="459" name="Ink 458">
                  <a:extLst>
                    <a:ext uri="{FF2B5EF4-FFF2-40B4-BE49-F238E27FC236}">
                      <a16:creationId xmlns:a16="http://schemas.microsoft.com/office/drawing/2014/main" id="{8C74D017-246A-0C40-A925-B85A628B71A1}"/>
                    </a:ext>
                  </a:extLst>
                </p14:cNvPr>
                <p14:cNvContentPartPr/>
                <p14:nvPr/>
              </p14:nvContentPartPr>
              <p14:xfrm>
                <a:off x="6842258" y="2439097"/>
                <a:ext cx="20369" cy="42119"/>
              </p14:xfrm>
            </p:contentPart>
          </mc:Choice>
          <mc:Fallback>
            <p:pic>
              <p:nvPicPr>
                <p:cNvPr id="459" name="Ink 458">
                  <a:extLst>
                    <a:ext uri="{FF2B5EF4-FFF2-40B4-BE49-F238E27FC236}">
                      <a16:creationId xmlns:a16="http://schemas.microsoft.com/office/drawing/2014/main" id="{8C74D017-246A-0C40-A925-B85A628B71A1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6834754" y="2431537"/>
                  <a:ext cx="35020" cy="57239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3" name="Group 462">
            <a:extLst>
              <a:ext uri="{FF2B5EF4-FFF2-40B4-BE49-F238E27FC236}">
                <a16:creationId xmlns:a16="http://schemas.microsoft.com/office/drawing/2014/main" id="{48B4DC97-CCF3-A54D-BD47-49D9ABDCCD40}"/>
              </a:ext>
            </a:extLst>
          </p:cNvPr>
          <p:cNvGrpSpPr/>
          <p:nvPr/>
        </p:nvGrpSpPr>
        <p:grpSpPr>
          <a:xfrm>
            <a:off x="9219589" y="2406299"/>
            <a:ext cx="95632" cy="78715"/>
            <a:chOff x="9219589" y="2406299"/>
            <a:chExt cx="95632" cy="78715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68">
              <p14:nvContentPartPr>
                <p14:cNvPr id="461" name="Ink 460">
                  <a:extLst>
                    <a:ext uri="{FF2B5EF4-FFF2-40B4-BE49-F238E27FC236}">
                      <a16:creationId xmlns:a16="http://schemas.microsoft.com/office/drawing/2014/main" id="{8402F534-F950-734A-8D1A-A481AF650AD4}"/>
                    </a:ext>
                  </a:extLst>
                </p14:cNvPr>
                <p14:cNvContentPartPr/>
                <p14:nvPr/>
              </p14:nvContentPartPr>
              <p14:xfrm>
                <a:off x="9219589" y="2412859"/>
                <a:ext cx="22786" cy="62143"/>
              </p14:xfrm>
            </p:contentPart>
          </mc:Choice>
          <mc:Fallback>
            <p:pic>
              <p:nvPicPr>
                <p:cNvPr id="461" name="Ink 460">
                  <a:extLst>
                    <a:ext uri="{FF2B5EF4-FFF2-40B4-BE49-F238E27FC236}">
                      <a16:creationId xmlns:a16="http://schemas.microsoft.com/office/drawing/2014/main" id="{8402F534-F950-734A-8D1A-A481AF650AD4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9212112" y="2405359"/>
                  <a:ext cx="37739" cy="7678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0">
              <p14:nvContentPartPr>
                <p14:cNvPr id="462" name="Ink 461">
                  <a:extLst>
                    <a:ext uri="{FF2B5EF4-FFF2-40B4-BE49-F238E27FC236}">
                      <a16:creationId xmlns:a16="http://schemas.microsoft.com/office/drawing/2014/main" id="{BFBF40C2-79FD-6D46-B678-0A3AD470DF9E}"/>
                    </a:ext>
                  </a:extLst>
                </p14:cNvPr>
                <p14:cNvContentPartPr/>
                <p14:nvPr/>
              </p14:nvContentPartPr>
              <p14:xfrm>
                <a:off x="9288983" y="2406299"/>
                <a:ext cx="26238" cy="78715"/>
              </p14:xfrm>
            </p:contentPart>
          </mc:Choice>
          <mc:Fallback>
            <p:pic>
              <p:nvPicPr>
                <p:cNvPr id="462" name="Ink 461">
                  <a:extLst>
                    <a:ext uri="{FF2B5EF4-FFF2-40B4-BE49-F238E27FC236}">
                      <a16:creationId xmlns:a16="http://schemas.microsoft.com/office/drawing/2014/main" id="{BFBF40C2-79FD-6D46-B678-0A3AD470DF9E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9281435" y="2398785"/>
                  <a:ext cx="41334" cy="93742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72">
            <p14:nvContentPartPr>
              <p14:cNvPr id="465" name="Ink 464">
                <a:extLst>
                  <a:ext uri="{FF2B5EF4-FFF2-40B4-BE49-F238E27FC236}">
                    <a16:creationId xmlns:a16="http://schemas.microsoft.com/office/drawing/2014/main" id="{B2589ED9-59EB-2346-88E3-A2BF68765497}"/>
                  </a:ext>
                </a:extLst>
              </p14:cNvPr>
              <p14:cNvContentPartPr/>
              <p14:nvPr/>
            </p14:nvContentPartPr>
            <p14:xfrm>
              <a:off x="1476325" y="4487368"/>
              <a:ext cx="166320" cy="150840"/>
            </p14:xfrm>
          </p:contentPart>
        </mc:Choice>
        <mc:Fallback xmlns="">
          <p:pic>
            <p:nvPicPr>
              <p:cNvPr id="465" name="Ink 464">
                <a:extLst>
                  <a:ext uri="{FF2B5EF4-FFF2-40B4-BE49-F238E27FC236}">
                    <a16:creationId xmlns:a16="http://schemas.microsoft.com/office/drawing/2014/main" id="{B2589ED9-59EB-2346-88E3-A2BF68765497}"/>
                  </a:ext>
                </a:extLst>
              </p:cNvPr>
              <p:cNvPicPr/>
              <p:nvPr/>
            </p:nvPicPr>
            <p:blipFill>
              <a:blip r:embed="rId473"/>
              <a:stretch>
                <a:fillRect/>
              </a:stretch>
            </p:blipFill>
            <p:spPr>
              <a:xfrm>
                <a:off x="1468765" y="4479808"/>
                <a:ext cx="181440" cy="165960"/>
              </a:xfrm>
              <a:prstGeom prst="rect">
                <a:avLst/>
              </a:prstGeom>
            </p:spPr>
          </p:pic>
        </mc:Fallback>
      </mc:AlternateContent>
      <p:grpSp>
        <p:nvGrpSpPr>
          <p:cNvPr id="471" name="Group 470">
            <a:extLst>
              <a:ext uri="{FF2B5EF4-FFF2-40B4-BE49-F238E27FC236}">
                <a16:creationId xmlns:a16="http://schemas.microsoft.com/office/drawing/2014/main" id="{4524C85F-D142-C24E-9B6C-30F9B94D5391}"/>
              </a:ext>
            </a:extLst>
          </p:cNvPr>
          <p:cNvGrpSpPr/>
          <p:nvPr/>
        </p:nvGrpSpPr>
        <p:grpSpPr>
          <a:xfrm>
            <a:off x="9452106" y="4304848"/>
            <a:ext cx="207360" cy="152640"/>
            <a:chOff x="9452106" y="4304848"/>
            <a:chExt cx="207360" cy="152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74">
              <p14:nvContentPartPr>
                <p14:cNvPr id="469" name="Ink 468">
                  <a:extLst>
                    <a:ext uri="{FF2B5EF4-FFF2-40B4-BE49-F238E27FC236}">
                      <a16:creationId xmlns:a16="http://schemas.microsoft.com/office/drawing/2014/main" id="{776D505E-E260-9B44-AA97-9487652EF200}"/>
                    </a:ext>
                  </a:extLst>
                </p14:cNvPr>
                <p14:cNvContentPartPr/>
                <p14:nvPr/>
              </p14:nvContentPartPr>
              <p14:xfrm>
                <a:off x="9452106" y="4334728"/>
                <a:ext cx="88200" cy="122760"/>
              </p14:xfrm>
            </p:contentPart>
          </mc:Choice>
          <mc:Fallback xmlns="">
            <p:pic>
              <p:nvPicPr>
                <p:cNvPr id="469" name="Ink 468">
                  <a:extLst>
                    <a:ext uri="{FF2B5EF4-FFF2-40B4-BE49-F238E27FC236}">
                      <a16:creationId xmlns:a16="http://schemas.microsoft.com/office/drawing/2014/main" id="{776D505E-E260-9B44-AA97-9487652EF200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9444546" y="4327168"/>
                  <a:ext cx="10332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6">
              <p14:nvContentPartPr>
                <p14:cNvPr id="470" name="Ink 469">
                  <a:extLst>
                    <a:ext uri="{FF2B5EF4-FFF2-40B4-BE49-F238E27FC236}">
                      <a16:creationId xmlns:a16="http://schemas.microsoft.com/office/drawing/2014/main" id="{93DDEC26-F548-9A4F-9C72-1B05335B545D}"/>
                    </a:ext>
                  </a:extLst>
                </p14:cNvPr>
                <p14:cNvContentPartPr/>
                <p14:nvPr/>
              </p14:nvContentPartPr>
              <p14:xfrm>
                <a:off x="9584946" y="4304848"/>
                <a:ext cx="74520" cy="120600"/>
              </p14:xfrm>
            </p:contentPart>
          </mc:Choice>
          <mc:Fallback xmlns="">
            <p:pic>
              <p:nvPicPr>
                <p:cNvPr id="470" name="Ink 469">
                  <a:extLst>
                    <a:ext uri="{FF2B5EF4-FFF2-40B4-BE49-F238E27FC236}">
                      <a16:creationId xmlns:a16="http://schemas.microsoft.com/office/drawing/2014/main" id="{93DDEC26-F548-9A4F-9C72-1B05335B545D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9577386" y="4297288"/>
                  <a:ext cx="89640" cy="1357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330" name="Straight Connector 329">
            <a:extLst>
              <a:ext uri="{FF2B5EF4-FFF2-40B4-BE49-F238E27FC236}">
                <a16:creationId xmlns:a16="http://schemas.microsoft.com/office/drawing/2014/main" id="{CC70BEF7-90D0-42F9-92F9-78DCC78D0A7F}"/>
              </a:ext>
            </a:extLst>
          </p:cNvPr>
          <p:cNvSpPr/>
          <p:nvPr/>
        </p:nvSpPr>
        <p:spPr>
          <a:xfrm rot="5400000">
            <a:off x="1038060" y="5281380"/>
            <a:ext cx="1097280" cy="0"/>
          </a:xfrm>
          <a:prstGeom prst="line">
            <a:avLst/>
          </a:prstGeom>
          <a:solidFill>
            <a:srgbClr val="E71224">
              <a:alpha val="5000"/>
            </a:srgbClr>
          </a:solidFill>
          <a:ln w="15430">
            <a:solidFill>
              <a:srgbClr val="E712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rtlCol="0" anchor="ctr" anchorCtr="1"/>
          <a:lstStyle/>
          <a:p>
            <a:endParaRPr lang="en-US">
              <a:solidFill>
                <a:srgbClr val="E71224"/>
              </a:solidFill>
            </a:endParaRPr>
          </a:p>
        </p:txBody>
      </p:sp>
      <p:sp>
        <p:nvSpPr>
          <p:cNvPr id="331" name="Straight Connector 330">
            <a:extLst>
              <a:ext uri="{FF2B5EF4-FFF2-40B4-BE49-F238E27FC236}">
                <a16:creationId xmlns:a16="http://schemas.microsoft.com/office/drawing/2014/main" id="{D9EB069A-33B0-4C4A-BB2D-74971C83A589}"/>
              </a:ext>
            </a:extLst>
          </p:cNvPr>
          <p:cNvSpPr/>
          <p:nvPr/>
        </p:nvSpPr>
        <p:spPr>
          <a:xfrm rot="5400000">
            <a:off x="8882100" y="5239800"/>
            <a:ext cx="1463040" cy="0"/>
          </a:xfrm>
          <a:prstGeom prst="line">
            <a:avLst/>
          </a:prstGeom>
          <a:solidFill>
            <a:srgbClr val="E71224">
              <a:alpha val="5000"/>
            </a:srgbClr>
          </a:solidFill>
          <a:ln w="15430">
            <a:solidFill>
              <a:srgbClr val="E712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rtlCol="0" anchor="ctr" anchorCtr="1"/>
          <a:lstStyle/>
          <a:p>
            <a:endParaRPr lang="en-US">
              <a:solidFill>
                <a:srgbClr val="E71224"/>
              </a:solidFill>
            </a:endParaRPr>
          </a:p>
        </p:txBody>
      </p:sp>
      <p:grpSp>
        <p:nvGrpSpPr>
          <p:cNvPr id="575" name="Group 574">
            <a:extLst>
              <a:ext uri="{FF2B5EF4-FFF2-40B4-BE49-F238E27FC236}">
                <a16:creationId xmlns:a16="http://schemas.microsoft.com/office/drawing/2014/main" id="{1B900F86-62A7-794A-91FB-37B05AFFFEFD}"/>
              </a:ext>
            </a:extLst>
          </p:cNvPr>
          <p:cNvGrpSpPr/>
          <p:nvPr/>
        </p:nvGrpSpPr>
        <p:grpSpPr>
          <a:xfrm>
            <a:off x="9705866" y="4268142"/>
            <a:ext cx="836640" cy="217440"/>
            <a:chOff x="9705866" y="4268142"/>
            <a:chExt cx="836640" cy="217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78">
              <p14:nvContentPartPr>
                <p14:cNvPr id="557" name="Ink 556">
                  <a:extLst>
                    <a:ext uri="{FF2B5EF4-FFF2-40B4-BE49-F238E27FC236}">
                      <a16:creationId xmlns:a16="http://schemas.microsoft.com/office/drawing/2014/main" id="{FDA5E7D7-41C3-D746-9ADD-5D661E9923DC}"/>
                    </a:ext>
                  </a:extLst>
                </p14:cNvPr>
                <p14:cNvContentPartPr/>
                <p14:nvPr/>
              </p14:nvContentPartPr>
              <p14:xfrm>
                <a:off x="9720986" y="4320702"/>
                <a:ext cx="48960" cy="15480"/>
              </p14:xfrm>
            </p:contentPart>
          </mc:Choice>
          <mc:Fallback xmlns="">
            <p:pic>
              <p:nvPicPr>
                <p:cNvPr id="557" name="Ink 556">
                  <a:extLst>
                    <a:ext uri="{FF2B5EF4-FFF2-40B4-BE49-F238E27FC236}">
                      <a16:creationId xmlns:a16="http://schemas.microsoft.com/office/drawing/2014/main" id="{FDA5E7D7-41C3-D746-9ADD-5D661E9923DC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9713426" y="4313142"/>
                  <a:ext cx="6408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0">
              <p14:nvContentPartPr>
                <p14:cNvPr id="558" name="Ink 557">
                  <a:extLst>
                    <a:ext uri="{FF2B5EF4-FFF2-40B4-BE49-F238E27FC236}">
                      <a16:creationId xmlns:a16="http://schemas.microsoft.com/office/drawing/2014/main" id="{3E8230DE-A59A-E145-8C8F-D79E8C08375F}"/>
                    </a:ext>
                  </a:extLst>
                </p14:cNvPr>
                <p14:cNvContentPartPr/>
                <p14:nvPr/>
              </p14:nvContentPartPr>
              <p14:xfrm>
                <a:off x="9705866" y="4378662"/>
                <a:ext cx="75240" cy="5400"/>
              </p14:xfrm>
            </p:contentPart>
          </mc:Choice>
          <mc:Fallback xmlns="">
            <p:pic>
              <p:nvPicPr>
                <p:cNvPr id="558" name="Ink 557">
                  <a:extLst>
                    <a:ext uri="{FF2B5EF4-FFF2-40B4-BE49-F238E27FC236}">
                      <a16:creationId xmlns:a16="http://schemas.microsoft.com/office/drawing/2014/main" id="{3E8230DE-A59A-E145-8C8F-D79E8C08375F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9698306" y="4371102"/>
                  <a:ext cx="90360" cy="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2">
              <p14:nvContentPartPr>
                <p14:cNvPr id="559" name="Ink 558">
                  <a:extLst>
                    <a:ext uri="{FF2B5EF4-FFF2-40B4-BE49-F238E27FC236}">
                      <a16:creationId xmlns:a16="http://schemas.microsoft.com/office/drawing/2014/main" id="{4B84687A-E1F6-8A4C-A3EB-E8D92B784671}"/>
                    </a:ext>
                  </a:extLst>
                </p14:cNvPr>
                <p14:cNvContentPartPr/>
                <p14:nvPr/>
              </p14:nvContentPartPr>
              <p14:xfrm>
                <a:off x="9870746" y="4316742"/>
                <a:ext cx="90720" cy="8280"/>
              </p14:xfrm>
            </p:contentPart>
          </mc:Choice>
          <mc:Fallback xmlns="">
            <p:pic>
              <p:nvPicPr>
                <p:cNvPr id="559" name="Ink 558">
                  <a:extLst>
                    <a:ext uri="{FF2B5EF4-FFF2-40B4-BE49-F238E27FC236}">
                      <a16:creationId xmlns:a16="http://schemas.microsoft.com/office/drawing/2014/main" id="{4B84687A-E1F6-8A4C-A3EB-E8D92B784671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9863186" y="4309182"/>
                  <a:ext cx="10584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4">
              <p14:nvContentPartPr>
                <p14:cNvPr id="560" name="Ink 559">
                  <a:extLst>
                    <a:ext uri="{FF2B5EF4-FFF2-40B4-BE49-F238E27FC236}">
                      <a16:creationId xmlns:a16="http://schemas.microsoft.com/office/drawing/2014/main" id="{5D56B2C8-ACBC-4B4B-BE97-A91BB06A22E4}"/>
                    </a:ext>
                  </a:extLst>
                </p14:cNvPr>
                <p14:cNvContentPartPr/>
                <p14:nvPr/>
              </p14:nvContentPartPr>
              <p14:xfrm>
                <a:off x="9895946" y="4268142"/>
                <a:ext cx="67680" cy="169560"/>
              </p14:xfrm>
            </p:contentPart>
          </mc:Choice>
          <mc:Fallback xmlns="">
            <p:pic>
              <p:nvPicPr>
                <p:cNvPr id="560" name="Ink 559">
                  <a:extLst>
                    <a:ext uri="{FF2B5EF4-FFF2-40B4-BE49-F238E27FC236}">
                      <a16:creationId xmlns:a16="http://schemas.microsoft.com/office/drawing/2014/main" id="{5D56B2C8-ACBC-4B4B-BE97-A91BB06A22E4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9888386" y="4260582"/>
                  <a:ext cx="8280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6">
              <p14:nvContentPartPr>
                <p14:cNvPr id="561" name="Ink 560">
                  <a:extLst>
                    <a:ext uri="{FF2B5EF4-FFF2-40B4-BE49-F238E27FC236}">
                      <a16:creationId xmlns:a16="http://schemas.microsoft.com/office/drawing/2014/main" id="{A8F4BCEC-5A0F-8142-BDD8-86A5F0E1E9A2}"/>
                    </a:ext>
                  </a:extLst>
                </p14:cNvPr>
                <p14:cNvContentPartPr/>
                <p14:nvPr/>
              </p14:nvContentPartPr>
              <p14:xfrm>
                <a:off x="9964706" y="4365702"/>
                <a:ext cx="59400" cy="89280"/>
              </p14:xfrm>
            </p:contentPart>
          </mc:Choice>
          <mc:Fallback xmlns="">
            <p:pic>
              <p:nvPicPr>
                <p:cNvPr id="561" name="Ink 560">
                  <a:extLst>
                    <a:ext uri="{FF2B5EF4-FFF2-40B4-BE49-F238E27FC236}">
                      <a16:creationId xmlns:a16="http://schemas.microsoft.com/office/drawing/2014/main" id="{A8F4BCEC-5A0F-8142-BDD8-86A5F0E1E9A2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9957146" y="4358142"/>
                  <a:ext cx="7452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8">
              <p14:nvContentPartPr>
                <p14:cNvPr id="562" name="Ink 561">
                  <a:extLst>
                    <a:ext uri="{FF2B5EF4-FFF2-40B4-BE49-F238E27FC236}">
                      <a16:creationId xmlns:a16="http://schemas.microsoft.com/office/drawing/2014/main" id="{F73E9D24-80F8-E648-9E07-093F244016C6}"/>
                    </a:ext>
                  </a:extLst>
                </p14:cNvPr>
                <p14:cNvContentPartPr/>
                <p14:nvPr/>
              </p14:nvContentPartPr>
              <p14:xfrm>
                <a:off x="10056146" y="4410342"/>
                <a:ext cx="21600" cy="360"/>
              </p14:xfrm>
            </p:contentPart>
          </mc:Choice>
          <mc:Fallback xmlns="">
            <p:pic>
              <p:nvPicPr>
                <p:cNvPr id="562" name="Ink 561">
                  <a:extLst>
                    <a:ext uri="{FF2B5EF4-FFF2-40B4-BE49-F238E27FC236}">
                      <a16:creationId xmlns:a16="http://schemas.microsoft.com/office/drawing/2014/main" id="{F73E9D24-80F8-E648-9E07-093F244016C6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10048586" y="4403142"/>
                  <a:ext cx="36720" cy="1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0">
              <p14:nvContentPartPr>
                <p14:cNvPr id="563" name="Ink 562">
                  <a:extLst>
                    <a:ext uri="{FF2B5EF4-FFF2-40B4-BE49-F238E27FC236}">
                      <a16:creationId xmlns:a16="http://schemas.microsoft.com/office/drawing/2014/main" id="{62AF7422-E405-914F-8793-F095FDC57E44}"/>
                    </a:ext>
                  </a:extLst>
                </p14:cNvPr>
                <p14:cNvContentPartPr/>
                <p14:nvPr/>
              </p14:nvContentPartPr>
              <p14:xfrm>
                <a:off x="10103306" y="4395582"/>
                <a:ext cx="84240" cy="59040"/>
              </p14:xfrm>
            </p:contentPart>
          </mc:Choice>
          <mc:Fallback xmlns="">
            <p:pic>
              <p:nvPicPr>
                <p:cNvPr id="563" name="Ink 562">
                  <a:extLst>
                    <a:ext uri="{FF2B5EF4-FFF2-40B4-BE49-F238E27FC236}">
                      <a16:creationId xmlns:a16="http://schemas.microsoft.com/office/drawing/2014/main" id="{62AF7422-E405-914F-8793-F095FDC57E44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10095746" y="4388022"/>
                  <a:ext cx="9936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2">
              <p14:nvContentPartPr>
                <p14:cNvPr id="565" name="Ink 564">
                  <a:extLst>
                    <a:ext uri="{FF2B5EF4-FFF2-40B4-BE49-F238E27FC236}">
                      <a16:creationId xmlns:a16="http://schemas.microsoft.com/office/drawing/2014/main" id="{1F2BE7FD-D1C2-B44C-80FE-AF47FE5D0F8A}"/>
                    </a:ext>
                  </a:extLst>
                </p14:cNvPr>
                <p14:cNvContentPartPr/>
                <p14:nvPr/>
              </p14:nvContentPartPr>
              <p14:xfrm>
                <a:off x="10237946" y="4373262"/>
                <a:ext cx="360" cy="360"/>
              </p14:xfrm>
            </p:contentPart>
          </mc:Choice>
          <mc:Fallback xmlns="">
            <p:pic>
              <p:nvPicPr>
                <p:cNvPr id="565" name="Ink 564">
                  <a:extLst>
                    <a:ext uri="{FF2B5EF4-FFF2-40B4-BE49-F238E27FC236}">
                      <a16:creationId xmlns:a16="http://schemas.microsoft.com/office/drawing/2014/main" id="{1F2BE7FD-D1C2-B44C-80FE-AF47FE5D0F8A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10230746" y="4365702"/>
                  <a:ext cx="15480" cy="1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3">
              <p14:nvContentPartPr>
                <p14:cNvPr id="566" name="Ink 565">
                  <a:extLst>
                    <a:ext uri="{FF2B5EF4-FFF2-40B4-BE49-F238E27FC236}">
                      <a16:creationId xmlns:a16="http://schemas.microsoft.com/office/drawing/2014/main" id="{D675E2D0-A8EF-E541-9950-83295BD235FB}"/>
                    </a:ext>
                  </a:extLst>
                </p14:cNvPr>
                <p14:cNvContentPartPr/>
                <p14:nvPr/>
              </p14:nvContentPartPr>
              <p14:xfrm>
                <a:off x="10215986" y="4425822"/>
                <a:ext cx="32400" cy="59760"/>
              </p14:xfrm>
            </p:contentPart>
          </mc:Choice>
          <mc:Fallback xmlns="">
            <p:pic>
              <p:nvPicPr>
                <p:cNvPr id="566" name="Ink 565">
                  <a:extLst>
                    <a:ext uri="{FF2B5EF4-FFF2-40B4-BE49-F238E27FC236}">
                      <a16:creationId xmlns:a16="http://schemas.microsoft.com/office/drawing/2014/main" id="{D675E2D0-A8EF-E541-9950-83295BD235FB}"/>
                    </a:ext>
                  </a:extLst>
                </p:cNvPr>
                <p:cNvPicPr/>
                <p:nvPr/>
              </p:nvPicPr>
              <p:blipFill>
                <a:blip r:embed="rId494"/>
                <a:stretch>
                  <a:fillRect/>
                </a:stretch>
              </p:blipFill>
              <p:spPr>
                <a:xfrm>
                  <a:off x="10208426" y="4418262"/>
                  <a:ext cx="4752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5">
              <p14:nvContentPartPr>
                <p14:cNvPr id="567" name="Ink 566">
                  <a:extLst>
                    <a:ext uri="{FF2B5EF4-FFF2-40B4-BE49-F238E27FC236}">
                      <a16:creationId xmlns:a16="http://schemas.microsoft.com/office/drawing/2014/main" id="{6C96C71D-0FB8-E844-8D29-60CF1DF60D1B}"/>
                    </a:ext>
                  </a:extLst>
                </p14:cNvPr>
                <p14:cNvContentPartPr/>
                <p14:nvPr/>
              </p14:nvContentPartPr>
              <p14:xfrm>
                <a:off x="10245506" y="4373262"/>
                <a:ext cx="360" cy="360"/>
              </p14:xfrm>
            </p:contentPart>
          </mc:Choice>
          <mc:Fallback xmlns="">
            <p:pic>
              <p:nvPicPr>
                <p:cNvPr id="567" name="Ink 566">
                  <a:extLst>
                    <a:ext uri="{FF2B5EF4-FFF2-40B4-BE49-F238E27FC236}">
                      <a16:creationId xmlns:a16="http://schemas.microsoft.com/office/drawing/2014/main" id="{6C96C71D-0FB8-E844-8D29-60CF1DF60D1B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10237946" y="4365702"/>
                  <a:ext cx="15480" cy="1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6">
              <p14:nvContentPartPr>
                <p14:cNvPr id="568" name="Ink 567">
                  <a:extLst>
                    <a:ext uri="{FF2B5EF4-FFF2-40B4-BE49-F238E27FC236}">
                      <a16:creationId xmlns:a16="http://schemas.microsoft.com/office/drawing/2014/main" id="{ECFC2688-C2CB-1043-AA4A-042B3D503669}"/>
                    </a:ext>
                  </a:extLst>
                </p14:cNvPr>
                <p14:cNvContentPartPr/>
                <p14:nvPr/>
              </p14:nvContentPartPr>
              <p14:xfrm>
                <a:off x="10245506" y="4380822"/>
                <a:ext cx="360" cy="360"/>
              </p14:xfrm>
            </p:contentPart>
          </mc:Choice>
          <mc:Fallback xmlns="">
            <p:pic>
              <p:nvPicPr>
                <p:cNvPr id="568" name="Ink 567">
                  <a:extLst>
                    <a:ext uri="{FF2B5EF4-FFF2-40B4-BE49-F238E27FC236}">
                      <a16:creationId xmlns:a16="http://schemas.microsoft.com/office/drawing/2014/main" id="{ECFC2688-C2CB-1043-AA4A-042B3D503669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10237946" y="4373262"/>
                  <a:ext cx="15480" cy="1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7">
              <p14:nvContentPartPr>
                <p14:cNvPr id="569" name="Ink 568">
                  <a:extLst>
                    <a:ext uri="{FF2B5EF4-FFF2-40B4-BE49-F238E27FC236}">
                      <a16:creationId xmlns:a16="http://schemas.microsoft.com/office/drawing/2014/main" id="{78993D8B-B922-A242-8F4F-4A7EB0A36D8C}"/>
                    </a:ext>
                  </a:extLst>
                </p14:cNvPr>
                <p14:cNvContentPartPr/>
                <p14:nvPr/>
              </p14:nvContentPartPr>
              <p14:xfrm>
                <a:off x="10237226" y="4358142"/>
                <a:ext cx="20160" cy="34200"/>
              </p14:xfrm>
            </p:contentPart>
          </mc:Choice>
          <mc:Fallback xmlns="">
            <p:pic>
              <p:nvPicPr>
                <p:cNvPr id="569" name="Ink 568">
                  <a:extLst>
                    <a:ext uri="{FF2B5EF4-FFF2-40B4-BE49-F238E27FC236}">
                      <a16:creationId xmlns:a16="http://schemas.microsoft.com/office/drawing/2014/main" id="{78993D8B-B922-A242-8F4F-4A7EB0A36D8C}"/>
                    </a:ext>
                  </a:extLst>
                </p:cNvPr>
                <p:cNvPicPr/>
                <p:nvPr/>
              </p:nvPicPr>
              <p:blipFill>
                <a:blip r:embed="rId498"/>
                <a:stretch>
                  <a:fillRect/>
                </a:stretch>
              </p:blipFill>
              <p:spPr>
                <a:xfrm>
                  <a:off x="10229666" y="4350582"/>
                  <a:ext cx="3528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9">
              <p14:nvContentPartPr>
                <p14:cNvPr id="572" name="Ink 571">
                  <a:extLst>
                    <a:ext uri="{FF2B5EF4-FFF2-40B4-BE49-F238E27FC236}">
                      <a16:creationId xmlns:a16="http://schemas.microsoft.com/office/drawing/2014/main" id="{7B36704E-7515-4944-BDB8-620CE7491657}"/>
                    </a:ext>
                  </a:extLst>
                </p14:cNvPr>
                <p14:cNvContentPartPr/>
                <p14:nvPr/>
              </p14:nvContentPartPr>
              <p14:xfrm>
                <a:off x="10323266" y="4350582"/>
                <a:ext cx="20160" cy="123480"/>
              </p14:xfrm>
            </p:contentPart>
          </mc:Choice>
          <mc:Fallback xmlns="">
            <p:pic>
              <p:nvPicPr>
                <p:cNvPr id="572" name="Ink 571">
                  <a:extLst>
                    <a:ext uri="{FF2B5EF4-FFF2-40B4-BE49-F238E27FC236}">
                      <a16:creationId xmlns:a16="http://schemas.microsoft.com/office/drawing/2014/main" id="{7B36704E-7515-4944-BDB8-620CE7491657}"/>
                    </a:ext>
                  </a:extLst>
                </p:cNvPr>
                <p:cNvPicPr/>
                <p:nvPr/>
              </p:nvPicPr>
              <p:blipFill>
                <a:blip r:embed="rId500"/>
                <a:stretch>
                  <a:fillRect/>
                </a:stretch>
              </p:blipFill>
              <p:spPr>
                <a:xfrm>
                  <a:off x="10315706" y="4343022"/>
                  <a:ext cx="3528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1">
              <p14:nvContentPartPr>
                <p14:cNvPr id="573" name="Ink 572">
                  <a:extLst>
                    <a:ext uri="{FF2B5EF4-FFF2-40B4-BE49-F238E27FC236}">
                      <a16:creationId xmlns:a16="http://schemas.microsoft.com/office/drawing/2014/main" id="{EA389C43-1124-B940-B984-DD9A5E1A4765}"/>
                    </a:ext>
                  </a:extLst>
                </p14:cNvPr>
                <p14:cNvContentPartPr/>
                <p14:nvPr/>
              </p14:nvContentPartPr>
              <p14:xfrm>
                <a:off x="10350626" y="4399902"/>
                <a:ext cx="67680" cy="19440"/>
              </p14:xfrm>
            </p:contentPart>
          </mc:Choice>
          <mc:Fallback xmlns="">
            <p:pic>
              <p:nvPicPr>
                <p:cNvPr id="573" name="Ink 572">
                  <a:extLst>
                    <a:ext uri="{FF2B5EF4-FFF2-40B4-BE49-F238E27FC236}">
                      <a16:creationId xmlns:a16="http://schemas.microsoft.com/office/drawing/2014/main" id="{EA389C43-1124-B940-B984-DD9A5E1A4765}"/>
                    </a:ext>
                  </a:extLst>
                </p:cNvPr>
                <p:cNvPicPr/>
                <p:nvPr/>
              </p:nvPicPr>
              <p:blipFill>
                <a:blip r:embed="rId502"/>
                <a:stretch>
                  <a:fillRect/>
                </a:stretch>
              </p:blipFill>
              <p:spPr>
                <a:xfrm>
                  <a:off x="10343066" y="4392342"/>
                  <a:ext cx="8280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3">
              <p14:nvContentPartPr>
                <p14:cNvPr id="574" name="Ink 573">
                  <a:extLst>
                    <a:ext uri="{FF2B5EF4-FFF2-40B4-BE49-F238E27FC236}">
                      <a16:creationId xmlns:a16="http://schemas.microsoft.com/office/drawing/2014/main" id="{D4754F0B-F6EA-EB43-8E7D-1CEFAB097B94}"/>
                    </a:ext>
                  </a:extLst>
                </p14:cNvPr>
                <p14:cNvContentPartPr/>
                <p14:nvPr/>
              </p14:nvContentPartPr>
              <p14:xfrm>
                <a:off x="10452506" y="4350582"/>
                <a:ext cx="90000" cy="133920"/>
              </p14:xfrm>
            </p:contentPart>
          </mc:Choice>
          <mc:Fallback xmlns="">
            <p:pic>
              <p:nvPicPr>
                <p:cNvPr id="574" name="Ink 573">
                  <a:extLst>
                    <a:ext uri="{FF2B5EF4-FFF2-40B4-BE49-F238E27FC236}">
                      <a16:creationId xmlns:a16="http://schemas.microsoft.com/office/drawing/2014/main" id="{D4754F0B-F6EA-EB43-8E7D-1CEFAB097B94}"/>
                    </a:ext>
                  </a:extLst>
                </p:cNvPr>
                <p:cNvPicPr/>
                <p:nvPr/>
              </p:nvPicPr>
              <p:blipFill>
                <a:blip r:embed="rId504"/>
                <a:stretch>
                  <a:fillRect/>
                </a:stretch>
              </p:blipFill>
              <p:spPr>
                <a:xfrm>
                  <a:off x="10444946" y="4343022"/>
                  <a:ext cx="105120" cy="149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90" name="Group 589">
            <a:extLst>
              <a:ext uri="{FF2B5EF4-FFF2-40B4-BE49-F238E27FC236}">
                <a16:creationId xmlns:a16="http://schemas.microsoft.com/office/drawing/2014/main" id="{9D99CB43-53A5-B245-BEEA-D660DFFFD713}"/>
              </a:ext>
            </a:extLst>
          </p:cNvPr>
          <p:cNvGrpSpPr/>
          <p:nvPr/>
        </p:nvGrpSpPr>
        <p:grpSpPr>
          <a:xfrm>
            <a:off x="1743438" y="2562405"/>
            <a:ext cx="465840" cy="331920"/>
            <a:chOff x="1743438" y="2562405"/>
            <a:chExt cx="465840" cy="331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5">
              <p14:nvContentPartPr>
                <p14:cNvPr id="584" name="Ink 583">
                  <a:extLst>
                    <a:ext uri="{FF2B5EF4-FFF2-40B4-BE49-F238E27FC236}">
                      <a16:creationId xmlns:a16="http://schemas.microsoft.com/office/drawing/2014/main" id="{7343BE4C-565C-A148-9427-F68052C28EC6}"/>
                    </a:ext>
                  </a:extLst>
                </p14:cNvPr>
                <p14:cNvContentPartPr/>
                <p14:nvPr/>
              </p14:nvContentPartPr>
              <p14:xfrm>
                <a:off x="2115678" y="2562405"/>
                <a:ext cx="93600" cy="52920"/>
              </p14:xfrm>
            </p:contentPart>
          </mc:Choice>
          <mc:Fallback xmlns="">
            <p:pic>
              <p:nvPicPr>
                <p:cNvPr id="584" name="Ink 583">
                  <a:extLst>
                    <a:ext uri="{FF2B5EF4-FFF2-40B4-BE49-F238E27FC236}">
                      <a16:creationId xmlns:a16="http://schemas.microsoft.com/office/drawing/2014/main" id="{7343BE4C-565C-A148-9427-F68052C28EC6}"/>
                    </a:ext>
                  </a:extLst>
                </p:cNvPr>
                <p:cNvPicPr/>
                <p:nvPr/>
              </p:nvPicPr>
              <p:blipFill>
                <a:blip r:embed="rId506"/>
                <a:stretch>
                  <a:fillRect/>
                </a:stretch>
              </p:blipFill>
              <p:spPr>
                <a:xfrm>
                  <a:off x="2108118" y="2554845"/>
                  <a:ext cx="10872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7">
              <p14:nvContentPartPr>
                <p14:cNvPr id="585" name="Ink 584">
                  <a:extLst>
                    <a:ext uri="{FF2B5EF4-FFF2-40B4-BE49-F238E27FC236}">
                      <a16:creationId xmlns:a16="http://schemas.microsoft.com/office/drawing/2014/main" id="{1589B256-53F6-4843-9174-0F430134EC14}"/>
                    </a:ext>
                  </a:extLst>
                </p14:cNvPr>
                <p14:cNvContentPartPr/>
                <p14:nvPr/>
              </p14:nvContentPartPr>
              <p14:xfrm>
                <a:off x="2030718" y="2604885"/>
                <a:ext cx="148320" cy="110880"/>
              </p14:xfrm>
            </p:contentPart>
          </mc:Choice>
          <mc:Fallback xmlns="">
            <p:pic>
              <p:nvPicPr>
                <p:cNvPr id="585" name="Ink 584">
                  <a:extLst>
                    <a:ext uri="{FF2B5EF4-FFF2-40B4-BE49-F238E27FC236}">
                      <a16:creationId xmlns:a16="http://schemas.microsoft.com/office/drawing/2014/main" id="{1589B256-53F6-4843-9174-0F430134EC14}"/>
                    </a:ext>
                  </a:extLst>
                </p:cNvPr>
                <p:cNvPicPr/>
                <p:nvPr/>
              </p:nvPicPr>
              <p:blipFill>
                <a:blip r:embed="rId508"/>
                <a:stretch>
                  <a:fillRect/>
                </a:stretch>
              </p:blipFill>
              <p:spPr>
                <a:xfrm>
                  <a:off x="2023158" y="2597325"/>
                  <a:ext cx="16344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9">
              <p14:nvContentPartPr>
                <p14:cNvPr id="586" name="Ink 585">
                  <a:extLst>
                    <a:ext uri="{FF2B5EF4-FFF2-40B4-BE49-F238E27FC236}">
                      <a16:creationId xmlns:a16="http://schemas.microsoft.com/office/drawing/2014/main" id="{077CD2D0-FA0D-8543-8B22-8D2F57F947B0}"/>
                    </a:ext>
                  </a:extLst>
                </p14:cNvPr>
                <p14:cNvContentPartPr/>
                <p14:nvPr/>
              </p14:nvContentPartPr>
              <p14:xfrm>
                <a:off x="1956198" y="2657805"/>
                <a:ext cx="235800" cy="189720"/>
              </p14:xfrm>
            </p:contentPart>
          </mc:Choice>
          <mc:Fallback xmlns="">
            <p:pic>
              <p:nvPicPr>
                <p:cNvPr id="586" name="Ink 585">
                  <a:extLst>
                    <a:ext uri="{FF2B5EF4-FFF2-40B4-BE49-F238E27FC236}">
                      <a16:creationId xmlns:a16="http://schemas.microsoft.com/office/drawing/2014/main" id="{077CD2D0-FA0D-8543-8B22-8D2F57F947B0}"/>
                    </a:ext>
                  </a:extLst>
                </p:cNvPr>
                <p:cNvPicPr/>
                <p:nvPr/>
              </p:nvPicPr>
              <p:blipFill>
                <a:blip r:embed="rId510"/>
                <a:stretch>
                  <a:fillRect/>
                </a:stretch>
              </p:blipFill>
              <p:spPr>
                <a:xfrm>
                  <a:off x="1948638" y="2650605"/>
                  <a:ext cx="25092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1">
              <p14:nvContentPartPr>
                <p14:cNvPr id="588" name="Ink 587">
                  <a:extLst>
                    <a:ext uri="{FF2B5EF4-FFF2-40B4-BE49-F238E27FC236}">
                      <a16:creationId xmlns:a16="http://schemas.microsoft.com/office/drawing/2014/main" id="{6EA706DE-B16D-8D4D-BC48-581143469BEE}"/>
                    </a:ext>
                  </a:extLst>
                </p14:cNvPr>
                <p14:cNvContentPartPr/>
                <p14:nvPr/>
              </p14:nvContentPartPr>
              <p14:xfrm>
                <a:off x="1743438" y="2732325"/>
                <a:ext cx="135360" cy="141480"/>
              </p14:xfrm>
            </p:contentPart>
          </mc:Choice>
          <mc:Fallback xmlns="">
            <p:pic>
              <p:nvPicPr>
                <p:cNvPr id="588" name="Ink 587">
                  <a:extLst>
                    <a:ext uri="{FF2B5EF4-FFF2-40B4-BE49-F238E27FC236}">
                      <a16:creationId xmlns:a16="http://schemas.microsoft.com/office/drawing/2014/main" id="{6EA706DE-B16D-8D4D-BC48-581143469BEE}"/>
                    </a:ext>
                  </a:extLst>
                </p:cNvPr>
                <p:cNvPicPr/>
                <p:nvPr/>
              </p:nvPicPr>
              <p:blipFill>
                <a:blip r:embed="rId512"/>
                <a:stretch>
                  <a:fillRect/>
                </a:stretch>
              </p:blipFill>
              <p:spPr>
                <a:xfrm>
                  <a:off x="1735878" y="2724765"/>
                  <a:ext cx="15012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3">
              <p14:nvContentPartPr>
                <p14:cNvPr id="589" name="Ink 588">
                  <a:extLst>
                    <a:ext uri="{FF2B5EF4-FFF2-40B4-BE49-F238E27FC236}">
                      <a16:creationId xmlns:a16="http://schemas.microsoft.com/office/drawing/2014/main" id="{D160A798-DEBB-EC41-BFBF-0FE853B01C96}"/>
                    </a:ext>
                  </a:extLst>
                </p14:cNvPr>
                <p14:cNvContentPartPr/>
                <p14:nvPr/>
              </p14:nvContentPartPr>
              <p14:xfrm>
                <a:off x="1892478" y="2721885"/>
                <a:ext cx="228240" cy="172440"/>
              </p14:xfrm>
            </p:contentPart>
          </mc:Choice>
          <mc:Fallback xmlns="">
            <p:pic>
              <p:nvPicPr>
                <p:cNvPr id="589" name="Ink 588">
                  <a:extLst>
                    <a:ext uri="{FF2B5EF4-FFF2-40B4-BE49-F238E27FC236}">
                      <a16:creationId xmlns:a16="http://schemas.microsoft.com/office/drawing/2014/main" id="{D160A798-DEBB-EC41-BFBF-0FE853B01C96}"/>
                    </a:ext>
                  </a:extLst>
                </p:cNvPr>
                <p:cNvPicPr/>
                <p:nvPr/>
              </p:nvPicPr>
              <p:blipFill>
                <a:blip r:embed="rId514"/>
                <a:stretch>
                  <a:fillRect/>
                </a:stretch>
              </p:blipFill>
              <p:spPr>
                <a:xfrm>
                  <a:off x="1884918" y="2714325"/>
                  <a:ext cx="243000" cy="187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96" name="Group 595">
            <a:extLst>
              <a:ext uri="{FF2B5EF4-FFF2-40B4-BE49-F238E27FC236}">
                <a16:creationId xmlns:a16="http://schemas.microsoft.com/office/drawing/2014/main" id="{9BC76374-EAD0-3341-9BDF-5BFAE0ED7EC1}"/>
              </a:ext>
            </a:extLst>
          </p:cNvPr>
          <p:cNvGrpSpPr/>
          <p:nvPr/>
        </p:nvGrpSpPr>
        <p:grpSpPr>
          <a:xfrm>
            <a:off x="3885798" y="2540805"/>
            <a:ext cx="707400" cy="349200"/>
            <a:chOff x="3885798" y="2540805"/>
            <a:chExt cx="707400" cy="34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15">
              <p14:nvContentPartPr>
                <p14:cNvPr id="591" name="Ink 590">
                  <a:extLst>
                    <a:ext uri="{FF2B5EF4-FFF2-40B4-BE49-F238E27FC236}">
                      <a16:creationId xmlns:a16="http://schemas.microsoft.com/office/drawing/2014/main" id="{21896F3F-5FE3-C741-AE20-E1A214098994}"/>
                    </a:ext>
                  </a:extLst>
                </p14:cNvPr>
                <p14:cNvContentPartPr/>
                <p14:nvPr/>
              </p14:nvContentPartPr>
              <p14:xfrm>
                <a:off x="3932238" y="2540805"/>
                <a:ext cx="140040" cy="125640"/>
              </p14:xfrm>
            </p:contentPart>
          </mc:Choice>
          <mc:Fallback xmlns="">
            <p:pic>
              <p:nvPicPr>
                <p:cNvPr id="591" name="Ink 590">
                  <a:extLst>
                    <a:ext uri="{FF2B5EF4-FFF2-40B4-BE49-F238E27FC236}">
                      <a16:creationId xmlns:a16="http://schemas.microsoft.com/office/drawing/2014/main" id="{21896F3F-5FE3-C741-AE20-E1A214098994}"/>
                    </a:ext>
                  </a:extLst>
                </p:cNvPr>
                <p:cNvPicPr/>
                <p:nvPr/>
              </p:nvPicPr>
              <p:blipFill>
                <a:blip r:embed="rId516"/>
                <a:stretch>
                  <a:fillRect/>
                </a:stretch>
              </p:blipFill>
              <p:spPr>
                <a:xfrm>
                  <a:off x="3924678" y="2533605"/>
                  <a:ext cx="15516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7">
              <p14:nvContentPartPr>
                <p14:cNvPr id="592" name="Ink 591">
                  <a:extLst>
                    <a:ext uri="{FF2B5EF4-FFF2-40B4-BE49-F238E27FC236}">
                      <a16:creationId xmlns:a16="http://schemas.microsoft.com/office/drawing/2014/main" id="{EADD8A83-49E6-C14A-8EEF-1CD42196379E}"/>
                    </a:ext>
                  </a:extLst>
                </p14:cNvPr>
                <p14:cNvContentPartPr/>
                <p14:nvPr/>
              </p14:nvContentPartPr>
              <p14:xfrm>
                <a:off x="3885798" y="2626125"/>
                <a:ext cx="271440" cy="159480"/>
              </p14:xfrm>
            </p:contentPart>
          </mc:Choice>
          <mc:Fallback xmlns="">
            <p:pic>
              <p:nvPicPr>
                <p:cNvPr id="592" name="Ink 591">
                  <a:extLst>
                    <a:ext uri="{FF2B5EF4-FFF2-40B4-BE49-F238E27FC236}">
                      <a16:creationId xmlns:a16="http://schemas.microsoft.com/office/drawing/2014/main" id="{EADD8A83-49E6-C14A-8EEF-1CD42196379E}"/>
                    </a:ext>
                  </a:extLst>
                </p:cNvPr>
                <p:cNvPicPr/>
                <p:nvPr/>
              </p:nvPicPr>
              <p:blipFill>
                <a:blip r:embed="rId518"/>
                <a:stretch>
                  <a:fillRect/>
                </a:stretch>
              </p:blipFill>
              <p:spPr>
                <a:xfrm>
                  <a:off x="3878238" y="2618565"/>
                  <a:ext cx="28656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9">
              <p14:nvContentPartPr>
                <p14:cNvPr id="593" name="Ink 592">
                  <a:extLst>
                    <a:ext uri="{FF2B5EF4-FFF2-40B4-BE49-F238E27FC236}">
                      <a16:creationId xmlns:a16="http://schemas.microsoft.com/office/drawing/2014/main" id="{95546B0B-06CB-354B-8B9D-AC77A81656CE}"/>
                    </a:ext>
                  </a:extLst>
                </p14:cNvPr>
                <p14:cNvContentPartPr/>
                <p14:nvPr/>
              </p14:nvContentPartPr>
              <p14:xfrm>
                <a:off x="3957438" y="2668605"/>
                <a:ext cx="285120" cy="214560"/>
              </p14:xfrm>
            </p:contentPart>
          </mc:Choice>
          <mc:Fallback xmlns="">
            <p:pic>
              <p:nvPicPr>
                <p:cNvPr id="593" name="Ink 592">
                  <a:extLst>
                    <a:ext uri="{FF2B5EF4-FFF2-40B4-BE49-F238E27FC236}">
                      <a16:creationId xmlns:a16="http://schemas.microsoft.com/office/drawing/2014/main" id="{95546B0B-06CB-354B-8B9D-AC77A81656CE}"/>
                    </a:ext>
                  </a:extLst>
                </p:cNvPr>
                <p:cNvPicPr/>
                <p:nvPr/>
              </p:nvPicPr>
              <p:blipFill>
                <a:blip r:embed="rId520"/>
                <a:stretch>
                  <a:fillRect/>
                </a:stretch>
              </p:blipFill>
              <p:spPr>
                <a:xfrm>
                  <a:off x="3949878" y="2661045"/>
                  <a:ext cx="30024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1">
              <p14:nvContentPartPr>
                <p14:cNvPr id="594" name="Ink 593">
                  <a:extLst>
                    <a:ext uri="{FF2B5EF4-FFF2-40B4-BE49-F238E27FC236}">
                      <a16:creationId xmlns:a16="http://schemas.microsoft.com/office/drawing/2014/main" id="{13A89336-A27B-7644-9401-49590B2D88B4}"/>
                    </a:ext>
                  </a:extLst>
                </p14:cNvPr>
                <p14:cNvContentPartPr/>
                <p14:nvPr/>
              </p14:nvContentPartPr>
              <p14:xfrm>
                <a:off x="4196118" y="2700285"/>
                <a:ext cx="237600" cy="189720"/>
              </p14:xfrm>
            </p:contentPart>
          </mc:Choice>
          <mc:Fallback xmlns="">
            <p:pic>
              <p:nvPicPr>
                <p:cNvPr id="594" name="Ink 593">
                  <a:extLst>
                    <a:ext uri="{FF2B5EF4-FFF2-40B4-BE49-F238E27FC236}">
                      <a16:creationId xmlns:a16="http://schemas.microsoft.com/office/drawing/2014/main" id="{13A89336-A27B-7644-9401-49590B2D88B4}"/>
                    </a:ext>
                  </a:extLst>
                </p:cNvPr>
                <p:cNvPicPr/>
                <p:nvPr/>
              </p:nvPicPr>
              <p:blipFill>
                <a:blip r:embed="rId522"/>
                <a:stretch>
                  <a:fillRect/>
                </a:stretch>
              </p:blipFill>
              <p:spPr>
                <a:xfrm>
                  <a:off x="4188558" y="2693085"/>
                  <a:ext cx="25272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3">
              <p14:nvContentPartPr>
                <p14:cNvPr id="595" name="Ink 594">
                  <a:extLst>
                    <a:ext uri="{FF2B5EF4-FFF2-40B4-BE49-F238E27FC236}">
                      <a16:creationId xmlns:a16="http://schemas.microsoft.com/office/drawing/2014/main" id="{F7FCBBDE-8B5D-A74F-8120-BCC1BF8DA980}"/>
                    </a:ext>
                  </a:extLst>
                </p14:cNvPr>
                <p14:cNvContentPartPr/>
                <p14:nvPr/>
              </p14:nvContentPartPr>
              <p14:xfrm>
                <a:off x="4440918" y="2711085"/>
                <a:ext cx="152280" cy="158760"/>
              </p14:xfrm>
            </p:contentPart>
          </mc:Choice>
          <mc:Fallback xmlns="">
            <p:pic>
              <p:nvPicPr>
                <p:cNvPr id="595" name="Ink 594">
                  <a:extLst>
                    <a:ext uri="{FF2B5EF4-FFF2-40B4-BE49-F238E27FC236}">
                      <a16:creationId xmlns:a16="http://schemas.microsoft.com/office/drawing/2014/main" id="{F7FCBBDE-8B5D-A74F-8120-BCC1BF8DA980}"/>
                    </a:ext>
                  </a:extLst>
                </p:cNvPr>
                <p:cNvPicPr/>
                <p:nvPr/>
              </p:nvPicPr>
              <p:blipFill>
                <a:blip r:embed="rId524"/>
                <a:stretch>
                  <a:fillRect/>
                </a:stretch>
              </p:blipFill>
              <p:spPr>
                <a:xfrm>
                  <a:off x="4433358" y="2703525"/>
                  <a:ext cx="167400" cy="173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2" name="Group 601">
            <a:extLst>
              <a:ext uri="{FF2B5EF4-FFF2-40B4-BE49-F238E27FC236}">
                <a16:creationId xmlns:a16="http://schemas.microsoft.com/office/drawing/2014/main" id="{FAB7CA01-6B9B-6C42-95D2-213249DA2F98}"/>
              </a:ext>
            </a:extLst>
          </p:cNvPr>
          <p:cNvGrpSpPr/>
          <p:nvPr/>
        </p:nvGrpSpPr>
        <p:grpSpPr>
          <a:xfrm>
            <a:off x="1030278" y="5454285"/>
            <a:ext cx="532800" cy="374760"/>
            <a:chOff x="1030278" y="5454285"/>
            <a:chExt cx="532800" cy="374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5">
              <p14:nvContentPartPr>
                <p14:cNvPr id="597" name="Ink 596">
                  <a:extLst>
                    <a:ext uri="{FF2B5EF4-FFF2-40B4-BE49-F238E27FC236}">
                      <a16:creationId xmlns:a16="http://schemas.microsoft.com/office/drawing/2014/main" id="{BADC90CF-0FC9-8C43-A7EC-A3D266B81B04}"/>
                    </a:ext>
                  </a:extLst>
                </p14:cNvPr>
                <p14:cNvContentPartPr/>
                <p14:nvPr/>
              </p14:nvContentPartPr>
              <p14:xfrm>
                <a:off x="1030278" y="5613765"/>
                <a:ext cx="107640" cy="162000"/>
              </p14:xfrm>
            </p:contentPart>
          </mc:Choice>
          <mc:Fallback xmlns="">
            <p:pic>
              <p:nvPicPr>
                <p:cNvPr id="597" name="Ink 596">
                  <a:extLst>
                    <a:ext uri="{FF2B5EF4-FFF2-40B4-BE49-F238E27FC236}">
                      <a16:creationId xmlns:a16="http://schemas.microsoft.com/office/drawing/2014/main" id="{BADC90CF-0FC9-8C43-A7EC-A3D266B81B04}"/>
                    </a:ext>
                  </a:extLst>
                </p:cNvPr>
                <p:cNvPicPr/>
                <p:nvPr/>
              </p:nvPicPr>
              <p:blipFill>
                <a:blip r:embed="rId526"/>
                <a:stretch>
                  <a:fillRect/>
                </a:stretch>
              </p:blipFill>
              <p:spPr>
                <a:xfrm>
                  <a:off x="1022718" y="5606205"/>
                  <a:ext cx="12276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7">
              <p14:nvContentPartPr>
                <p14:cNvPr id="598" name="Ink 597">
                  <a:extLst>
                    <a:ext uri="{FF2B5EF4-FFF2-40B4-BE49-F238E27FC236}">
                      <a16:creationId xmlns:a16="http://schemas.microsoft.com/office/drawing/2014/main" id="{DBD3F1D0-4401-3F40-BED7-C2003409DED0}"/>
                    </a:ext>
                  </a:extLst>
                </p14:cNvPr>
                <p14:cNvContentPartPr/>
                <p14:nvPr/>
              </p14:nvContentPartPr>
              <p14:xfrm>
                <a:off x="1146918" y="5592525"/>
                <a:ext cx="97200" cy="198720"/>
              </p14:xfrm>
            </p:contentPart>
          </mc:Choice>
          <mc:Fallback xmlns="">
            <p:pic>
              <p:nvPicPr>
                <p:cNvPr id="598" name="Ink 597">
                  <a:extLst>
                    <a:ext uri="{FF2B5EF4-FFF2-40B4-BE49-F238E27FC236}">
                      <a16:creationId xmlns:a16="http://schemas.microsoft.com/office/drawing/2014/main" id="{DBD3F1D0-4401-3F40-BED7-C2003409DED0}"/>
                    </a:ext>
                  </a:extLst>
                </p:cNvPr>
                <p:cNvPicPr/>
                <p:nvPr/>
              </p:nvPicPr>
              <p:blipFill>
                <a:blip r:embed="rId528"/>
                <a:stretch>
                  <a:fillRect/>
                </a:stretch>
              </p:blipFill>
              <p:spPr>
                <a:xfrm>
                  <a:off x="1139718" y="5584965"/>
                  <a:ext cx="11232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9">
              <p14:nvContentPartPr>
                <p14:cNvPr id="599" name="Ink 598">
                  <a:extLst>
                    <a:ext uri="{FF2B5EF4-FFF2-40B4-BE49-F238E27FC236}">
                      <a16:creationId xmlns:a16="http://schemas.microsoft.com/office/drawing/2014/main" id="{7CEB0FF2-11EA-3B42-B1F8-9DADA6424313}"/>
                    </a:ext>
                  </a:extLst>
                </p14:cNvPr>
                <p14:cNvContentPartPr/>
                <p14:nvPr/>
              </p14:nvContentPartPr>
              <p14:xfrm>
                <a:off x="1280118" y="5539245"/>
                <a:ext cx="144720" cy="289800"/>
              </p14:xfrm>
            </p:contentPart>
          </mc:Choice>
          <mc:Fallback xmlns="">
            <p:pic>
              <p:nvPicPr>
                <p:cNvPr id="599" name="Ink 598">
                  <a:extLst>
                    <a:ext uri="{FF2B5EF4-FFF2-40B4-BE49-F238E27FC236}">
                      <a16:creationId xmlns:a16="http://schemas.microsoft.com/office/drawing/2014/main" id="{7CEB0FF2-11EA-3B42-B1F8-9DADA6424313}"/>
                    </a:ext>
                  </a:extLst>
                </p:cNvPr>
                <p:cNvPicPr/>
                <p:nvPr/>
              </p:nvPicPr>
              <p:blipFill>
                <a:blip r:embed="rId530"/>
                <a:stretch>
                  <a:fillRect/>
                </a:stretch>
              </p:blipFill>
              <p:spPr>
                <a:xfrm>
                  <a:off x="1272558" y="5531685"/>
                  <a:ext cx="159840" cy="30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1">
              <p14:nvContentPartPr>
                <p14:cNvPr id="600" name="Ink 599">
                  <a:extLst>
                    <a:ext uri="{FF2B5EF4-FFF2-40B4-BE49-F238E27FC236}">
                      <a16:creationId xmlns:a16="http://schemas.microsoft.com/office/drawing/2014/main" id="{77869A37-F331-994D-A1BB-9CD35CA6C0D9}"/>
                    </a:ext>
                  </a:extLst>
                </p14:cNvPr>
                <p14:cNvContentPartPr/>
                <p14:nvPr/>
              </p14:nvContentPartPr>
              <p14:xfrm>
                <a:off x="1459398" y="5454285"/>
                <a:ext cx="103680" cy="321840"/>
              </p14:xfrm>
            </p:contentPart>
          </mc:Choice>
          <mc:Fallback xmlns="">
            <p:pic>
              <p:nvPicPr>
                <p:cNvPr id="600" name="Ink 599">
                  <a:extLst>
                    <a:ext uri="{FF2B5EF4-FFF2-40B4-BE49-F238E27FC236}">
                      <a16:creationId xmlns:a16="http://schemas.microsoft.com/office/drawing/2014/main" id="{77869A37-F331-994D-A1BB-9CD35CA6C0D9}"/>
                    </a:ext>
                  </a:extLst>
                </p:cNvPr>
                <p:cNvPicPr/>
                <p:nvPr/>
              </p:nvPicPr>
              <p:blipFill>
                <a:blip r:embed="rId532"/>
                <a:stretch>
                  <a:fillRect/>
                </a:stretch>
              </p:blipFill>
              <p:spPr>
                <a:xfrm>
                  <a:off x="1451838" y="5446725"/>
                  <a:ext cx="118800" cy="33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3">
              <p14:nvContentPartPr>
                <p14:cNvPr id="601" name="Ink 600">
                  <a:extLst>
                    <a:ext uri="{FF2B5EF4-FFF2-40B4-BE49-F238E27FC236}">
                      <a16:creationId xmlns:a16="http://schemas.microsoft.com/office/drawing/2014/main" id="{53A70E6F-1AEF-924F-A6AC-AD5A77379721}"/>
                    </a:ext>
                  </a:extLst>
                </p14:cNvPr>
                <p14:cNvContentPartPr/>
                <p14:nvPr/>
              </p14:nvContentPartPr>
              <p14:xfrm>
                <a:off x="1521678" y="5635005"/>
                <a:ext cx="41400" cy="71280"/>
              </p14:xfrm>
            </p:contentPart>
          </mc:Choice>
          <mc:Fallback xmlns="">
            <p:pic>
              <p:nvPicPr>
                <p:cNvPr id="601" name="Ink 600">
                  <a:extLst>
                    <a:ext uri="{FF2B5EF4-FFF2-40B4-BE49-F238E27FC236}">
                      <a16:creationId xmlns:a16="http://schemas.microsoft.com/office/drawing/2014/main" id="{53A70E6F-1AEF-924F-A6AC-AD5A77379721}"/>
                    </a:ext>
                  </a:extLst>
                </p:cNvPr>
                <p:cNvPicPr/>
                <p:nvPr/>
              </p:nvPicPr>
              <p:blipFill>
                <a:blip r:embed="rId534"/>
                <a:stretch>
                  <a:fillRect/>
                </a:stretch>
              </p:blipFill>
              <p:spPr>
                <a:xfrm>
                  <a:off x="1514118" y="5627445"/>
                  <a:ext cx="56520" cy="86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8" name="Group 607">
            <a:extLst>
              <a:ext uri="{FF2B5EF4-FFF2-40B4-BE49-F238E27FC236}">
                <a16:creationId xmlns:a16="http://schemas.microsoft.com/office/drawing/2014/main" id="{6B9CA360-A281-EE45-9059-83B91479C937}"/>
              </a:ext>
            </a:extLst>
          </p:cNvPr>
          <p:cNvGrpSpPr/>
          <p:nvPr/>
        </p:nvGrpSpPr>
        <p:grpSpPr>
          <a:xfrm>
            <a:off x="9605478" y="5443845"/>
            <a:ext cx="612360" cy="342000"/>
            <a:chOff x="9605478" y="5443845"/>
            <a:chExt cx="612360" cy="342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35">
              <p14:nvContentPartPr>
                <p14:cNvPr id="603" name="Ink 602">
                  <a:extLst>
                    <a:ext uri="{FF2B5EF4-FFF2-40B4-BE49-F238E27FC236}">
                      <a16:creationId xmlns:a16="http://schemas.microsoft.com/office/drawing/2014/main" id="{F524AEC2-89C6-E549-9B37-9ABA7DA84586}"/>
                    </a:ext>
                  </a:extLst>
                </p14:cNvPr>
                <p14:cNvContentPartPr/>
                <p14:nvPr/>
              </p14:nvContentPartPr>
              <p14:xfrm>
                <a:off x="9605478" y="5443845"/>
                <a:ext cx="144720" cy="223560"/>
              </p14:xfrm>
            </p:contentPart>
          </mc:Choice>
          <mc:Fallback xmlns="">
            <p:pic>
              <p:nvPicPr>
                <p:cNvPr id="603" name="Ink 602">
                  <a:extLst>
                    <a:ext uri="{FF2B5EF4-FFF2-40B4-BE49-F238E27FC236}">
                      <a16:creationId xmlns:a16="http://schemas.microsoft.com/office/drawing/2014/main" id="{F524AEC2-89C6-E549-9B37-9ABA7DA84586}"/>
                    </a:ext>
                  </a:extLst>
                </p:cNvPr>
                <p:cNvPicPr/>
                <p:nvPr/>
              </p:nvPicPr>
              <p:blipFill>
                <a:blip r:embed="rId536"/>
                <a:stretch>
                  <a:fillRect/>
                </a:stretch>
              </p:blipFill>
              <p:spPr>
                <a:xfrm>
                  <a:off x="9597918" y="5436285"/>
                  <a:ext cx="15984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7">
              <p14:nvContentPartPr>
                <p14:cNvPr id="604" name="Ink 603">
                  <a:extLst>
                    <a:ext uri="{FF2B5EF4-FFF2-40B4-BE49-F238E27FC236}">
                      <a16:creationId xmlns:a16="http://schemas.microsoft.com/office/drawing/2014/main" id="{B8544F7E-06F1-CD4C-8986-44170CD062CA}"/>
                    </a:ext>
                  </a:extLst>
                </p14:cNvPr>
                <p14:cNvContentPartPr/>
                <p14:nvPr/>
              </p14:nvContentPartPr>
              <p14:xfrm>
                <a:off x="9619518" y="5518005"/>
                <a:ext cx="226440" cy="267840"/>
              </p14:xfrm>
            </p:contentPart>
          </mc:Choice>
          <mc:Fallback xmlns="">
            <p:pic>
              <p:nvPicPr>
                <p:cNvPr id="604" name="Ink 603">
                  <a:extLst>
                    <a:ext uri="{FF2B5EF4-FFF2-40B4-BE49-F238E27FC236}">
                      <a16:creationId xmlns:a16="http://schemas.microsoft.com/office/drawing/2014/main" id="{B8544F7E-06F1-CD4C-8986-44170CD062CA}"/>
                    </a:ext>
                  </a:extLst>
                </p:cNvPr>
                <p:cNvPicPr/>
                <p:nvPr/>
              </p:nvPicPr>
              <p:blipFill>
                <a:blip r:embed="rId538"/>
                <a:stretch>
                  <a:fillRect/>
                </a:stretch>
              </p:blipFill>
              <p:spPr>
                <a:xfrm>
                  <a:off x="9611958" y="5510445"/>
                  <a:ext cx="24156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9">
              <p14:nvContentPartPr>
                <p14:cNvPr id="605" name="Ink 604">
                  <a:extLst>
                    <a:ext uri="{FF2B5EF4-FFF2-40B4-BE49-F238E27FC236}">
                      <a16:creationId xmlns:a16="http://schemas.microsoft.com/office/drawing/2014/main" id="{30D01FB3-5AE7-1948-A57F-7FAF8DF01BA2}"/>
                    </a:ext>
                  </a:extLst>
                </p14:cNvPr>
                <p14:cNvContentPartPr/>
                <p14:nvPr/>
              </p14:nvContentPartPr>
              <p14:xfrm>
                <a:off x="9841998" y="5539245"/>
                <a:ext cx="142200" cy="210600"/>
              </p14:xfrm>
            </p:contentPart>
          </mc:Choice>
          <mc:Fallback xmlns="">
            <p:pic>
              <p:nvPicPr>
                <p:cNvPr id="605" name="Ink 604">
                  <a:extLst>
                    <a:ext uri="{FF2B5EF4-FFF2-40B4-BE49-F238E27FC236}">
                      <a16:creationId xmlns:a16="http://schemas.microsoft.com/office/drawing/2014/main" id="{30D01FB3-5AE7-1948-A57F-7FAF8DF01BA2}"/>
                    </a:ext>
                  </a:extLst>
                </p:cNvPr>
                <p:cNvPicPr/>
                <p:nvPr/>
              </p:nvPicPr>
              <p:blipFill>
                <a:blip r:embed="rId540"/>
                <a:stretch>
                  <a:fillRect/>
                </a:stretch>
              </p:blipFill>
              <p:spPr>
                <a:xfrm>
                  <a:off x="9834438" y="5531685"/>
                  <a:ext cx="15732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1">
              <p14:nvContentPartPr>
                <p14:cNvPr id="606" name="Ink 605">
                  <a:extLst>
                    <a:ext uri="{FF2B5EF4-FFF2-40B4-BE49-F238E27FC236}">
                      <a16:creationId xmlns:a16="http://schemas.microsoft.com/office/drawing/2014/main" id="{96F66AD6-C1C5-1945-9F19-A46A1D91B31E}"/>
                    </a:ext>
                  </a:extLst>
                </p14:cNvPr>
                <p14:cNvContentPartPr/>
                <p14:nvPr/>
              </p14:nvContentPartPr>
              <p14:xfrm>
                <a:off x="10010118" y="5592525"/>
                <a:ext cx="101520" cy="168480"/>
              </p14:xfrm>
            </p:contentPart>
          </mc:Choice>
          <mc:Fallback xmlns="">
            <p:pic>
              <p:nvPicPr>
                <p:cNvPr id="606" name="Ink 605">
                  <a:extLst>
                    <a:ext uri="{FF2B5EF4-FFF2-40B4-BE49-F238E27FC236}">
                      <a16:creationId xmlns:a16="http://schemas.microsoft.com/office/drawing/2014/main" id="{96F66AD6-C1C5-1945-9F19-A46A1D91B31E}"/>
                    </a:ext>
                  </a:extLst>
                </p:cNvPr>
                <p:cNvPicPr/>
                <p:nvPr/>
              </p:nvPicPr>
              <p:blipFill>
                <a:blip r:embed="rId542"/>
                <a:stretch>
                  <a:fillRect/>
                </a:stretch>
              </p:blipFill>
              <p:spPr>
                <a:xfrm>
                  <a:off x="10002918" y="5584965"/>
                  <a:ext cx="11664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3">
              <p14:nvContentPartPr>
                <p14:cNvPr id="607" name="Ink 606">
                  <a:extLst>
                    <a:ext uri="{FF2B5EF4-FFF2-40B4-BE49-F238E27FC236}">
                      <a16:creationId xmlns:a16="http://schemas.microsoft.com/office/drawing/2014/main" id="{99AA7EE2-B6B6-EA4C-ABAF-A11474AC5CC6}"/>
                    </a:ext>
                  </a:extLst>
                </p14:cNvPr>
                <p14:cNvContentPartPr/>
                <p14:nvPr/>
              </p14:nvContentPartPr>
              <p14:xfrm>
                <a:off x="10135038" y="5560485"/>
                <a:ext cx="82800" cy="156960"/>
              </p14:xfrm>
            </p:contentPart>
          </mc:Choice>
          <mc:Fallback xmlns="">
            <p:pic>
              <p:nvPicPr>
                <p:cNvPr id="607" name="Ink 606">
                  <a:extLst>
                    <a:ext uri="{FF2B5EF4-FFF2-40B4-BE49-F238E27FC236}">
                      <a16:creationId xmlns:a16="http://schemas.microsoft.com/office/drawing/2014/main" id="{99AA7EE2-B6B6-EA4C-ABAF-A11474AC5CC6}"/>
                    </a:ext>
                  </a:extLst>
                </p:cNvPr>
                <p:cNvPicPr/>
                <p:nvPr/>
              </p:nvPicPr>
              <p:blipFill>
                <a:blip r:embed="rId544"/>
                <a:stretch>
                  <a:fillRect/>
                </a:stretch>
              </p:blipFill>
              <p:spPr>
                <a:xfrm>
                  <a:off x="10127478" y="5553285"/>
                  <a:ext cx="97920" cy="172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45">
            <p14:nvContentPartPr>
              <p14:cNvPr id="619" name="Ink 618">
                <a:extLst>
                  <a:ext uri="{FF2B5EF4-FFF2-40B4-BE49-F238E27FC236}">
                    <a16:creationId xmlns:a16="http://schemas.microsoft.com/office/drawing/2014/main" id="{10B2DB2C-415D-B448-8CA4-17B014684B70}"/>
                  </a:ext>
                </a:extLst>
              </p14:cNvPr>
              <p14:cNvContentPartPr/>
              <p14:nvPr/>
            </p14:nvContentPartPr>
            <p14:xfrm>
              <a:off x="5157022" y="3108631"/>
              <a:ext cx="121870" cy="168132"/>
            </p14:xfrm>
          </p:contentPart>
        </mc:Choice>
        <mc:Fallback>
          <p:pic>
            <p:nvPicPr>
              <p:cNvPr id="619" name="Ink 618">
                <a:extLst>
                  <a:ext uri="{FF2B5EF4-FFF2-40B4-BE49-F238E27FC236}">
                    <a16:creationId xmlns:a16="http://schemas.microsoft.com/office/drawing/2014/main" id="{10B2DB2C-415D-B448-8CA4-17B014684B70}"/>
                  </a:ext>
                </a:extLst>
              </p:cNvPr>
              <p:cNvPicPr/>
              <p:nvPr/>
            </p:nvPicPr>
            <p:blipFill>
              <a:blip r:embed="rId546"/>
              <a:stretch>
                <a:fillRect/>
              </a:stretch>
            </p:blipFill>
            <p:spPr>
              <a:xfrm>
                <a:off x="5149495" y="3101070"/>
                <a:ext cx="136566" cy="183253"/>
              </a:xfrm>
              <a:prstGeom prst="rect">
                <a:avLst/>
              </a:prstGeom>
            </p:spPr>
          </p:pic>
        </mc:Fallback>
      </mc:AlternateContent>
      <p:grpSp>
        <p:nvGrpSpPr>
          <p:cNvPr id="637" name="Group 636">
            <a:extLst>
              <a:ext uri="{FF2B5EF4-FFF2-40B4-BE49-F238E27FC236}">
                <a16:creationId xmlns:a16="http://schemas.microsoft.com/office/drawing/2014/main" id="{CEDFB3BD-53EE-BA4F-A311-1ADB70B1B37E}"/>
              </a:ext>
            </a:extLst>
          </p:cNvPr>
          <p:cNvGrpSpPr/>
          <p:nvPr/>
        </p:nvGrpSpPr>
        <p:grpSpPr>
          <a:xfrm>
            <a:off x="5432179" y="3189763"/>
            <a:ext cx="32453" cy="72845"/>
            <a:chOff x="5432179" y="3189763"/>
            <a:chExt cx="32453" cy="72845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47">
              <p14:nvContentPartPr>
                <p14:cNvPr id="620" name="Ink 619">
                  <a:extLst>
                    <a:ext uri="{FF2B5EF4-FFF2-40B4-BE49-F238E27FC236}">
                      <a16:creationId xmlns:a16="http://schemas.microsoft.com/office/drawing/2014/main" id="{50BAB429-B55C-8C45-BBB0-79A8BDB9F8F3}"/>
                    </a:ext>
                  </a:extLst>
                </p14:cNvPr>
                <p14:cNvContentPartPr/>
                <p14:nvPr/>
              </p14:nvContentPartPr>
              <p14:xfrm>
                <a:off x="5432179" y="3189763"/>
                <a:ext cx="32453" cy="9667"/>
              </p14:xfrm>
            </p:contentPart>
          </mc:Choice>
          <mc:Fallback>
            <p:pic>
              <p:nvPicPr>
                <p:cNvPr id="620" name="Ink 619">
                  <a:extLst>
                    <a:ext uri="{FF2B5EF4-FFF2-40B4-BE49-F238E27FC236}">
                      <a16:creationId xmlns:a16="http://schemas.microsoft.com/office/drawing/2014/main" id="{50BAB429-B55C-8C45-BBB0-79A8BDB9F8F3}"/>
                    </a:ext>
                  </a:extLst>
                </p:cNvPr>
                <p:cNvPicPr/>
                <p:nvPr/>
              </p:nvPicPr>
              <p:blipFill>
                <a:blip r:embed="rId548"/>
                <a:stretch>
                  <a:fillRect/>
                </a:stretch>
              </p:blipFill>
              <p:spPr>
                <a:xfrm>
                  <a:off x="5424607" y="3182244"/>
                  <a:ext cx="47598" cy="2470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9">
              <p14:nvContentPartPr>
                <p14:cNvPr id="621" name="Ink 620">
                  <a:extLst>
                    <a:ext uri="{FF2B5EF4-FFF2-40B4-BE49-F238E27FC236}">
                      <a16:creationId xmlns:a16="http://schemas.microsoft.com/office/drawing/2014/main" id="{E96C2B80-B0D1-224A-9548-0EE32124A513}"/>
                    </a:ext>
                  </a:extLst>
                </p14:cNvPr>
                <p14:cNvContentPartPr/>
                <p14:nvPr/>
              </p14:nvContentPartPr>
              <p14:xfrm>
                <a:off x="5442882" y="3255013"/>
                <a:ext cx="12429" cy="7595"/>
              </p14:xfrm>
            </p:contentPart>
          </mc:Choice>
          <mc:Fallback>
            <p:pic>
              <p:nvPicPr>
                <p:cNvPr id="621" name="Ink 620">
                  <a:extLst>
                    <a:ext uri="{FF2B5EF4-FFF2-40B4-BE49-F238E27FC236}">
                      <a16:creationId xmlns:a16="http://schemas.microsoft.com/office/drawing/2014/main" id="{E96C2B80-B0D1-224A-9548-0EE32124A513}"/>
                    </a:ext>
                  </a:extLst>
                </p:cNvPr>
                <p:cNvPicPr/>
                <p:nvPr/>
              </p:nvPicPr>
              <p:blipFill>
                <a:blip r:embed="rId550"/>
                <a:stretch>
                  <a:fillRect/>
                </a:stretch>
              </p:blipFill>
              <p:spPr>
                <a:xfrm>
                  <a:off x="5435425" y="3247418"/>
                  <a:ext cx="26989" cy="22785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6" name="Group 635">
            <a:extLst>
              <a:ext uri="{FF2B5EF4-FFF2-40B4-BE49-F238E27FC236}">
                <a16:creationId xmlns:a16="http://schemas.microsoft.com/office/drawing/2014/main" id="{A6EC0508-BE90-104B-AE4D-634B6764F885}"/>
              </a:ext>
            </a:extLst>
          </p:cNvPr>
          <p:cNvGrpSpPr/>
          <p:nvPr/>
        </p:nvGrpSpPr>
        <p:grpSpPr>
          <a:xfrm>
            <a:off x="5676265" y="3090333"/>
            <a:ext cx="674947" cy="320039"/>
            <a:chOff x="5676265" y="3090333"/>
            <a:chExt cx="674947" cy="320039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51">
              <p14:nvContentPartPr>
                <p14:cNvPr id="622" name="Ink 621">
                  <a:extLst>
                    <a:ext uri="{FF2B5EF4-FFF2-40B4-BE49-F238E27FC236}">
                      <a16:creationId xmlns:a16="http://schemas.microsoft.com/office/drawing/2014/main" id="{97EE0EC0-B1ED-7D49-BD02-8D891D7D5744}"/>
                    </a:ext>
                  </a:extLst>
                </p14:cNvPr>
                <p14:cNvContentPartPr/>
                <p14:nvPr/>
              </p14:nvContentPartPr>
              <p14:xfrm>
                <a:off x="5676265" y="3099310"/>
                <a:ext cx="123251" cy="206454"/>
              </p14:xfrm>
            </p:contentPart>
          </mc:Choice>
          <mc:Fallback>
            <p:pic>
              <p:nvPicPr>
                <p:cNvPr id="622" name="Ink 621">
                  <a:extLst>
                    <a:ext uri="{FF2B5EF4-FFF2-40B4-BE49-F238E27FC236}">
                      <a16:creationId xmlns:a16="http://schemas.microsoft.com/office/drawing/2014/main" id="{97EE0EC0-B1ED-7D49-BD02-8D891D7D5744}"/>
                    </a:ext>
                  </a:extLst>
                </p:cNvPr>
                <p:cNvPicPr/>
                <p:nvPr/>
              </p:nvPicPr>
              <p:blipFill>
                <a:blip r:embed="rId552"/>
                <a:stretch>
                  <a:fillRect/>
                </a:stretch>
              </p:blipFill>
              <p:spPr>
                <a:xfrm>
                  <a:off x="5668697" y="3091757"/>
                  <a:ext cx="138387" cy="22120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3">
              <p14:nvContentPartPr>
                <p14:cNvPr id="623" name="Ink 622">
                  <a:extLst>
                    <a:ext uri="{FF2B5EF4-FFF2-40B4-BE49-F238E27FC236}">
                      <a16:creationId xmlns:a16="http://schemas.microsoft.com/office/drawing/2014/main" id="{3F6F365C-DC99-E244-945F-A952B4E5AAE0}"/>
                    </a:ext>
                  </a:extLst>
                </p14:cNvPr>
                <p14:cNvContentPartPr/>
                <p14:nvPr/>
              </p14:nvContentPartPr>
              <p14:xfrm>
                <a:off x="5788123" y="3192525"/>
                <a:ext cx="109096" cy="217847"/>
              </p14:xfrm>
            </p:contentPart>
          </mc:Choice>
          <mc:Fallback>
            <p:pic>
              <p:nvPicPr>
                <p:cNvPr id="623" name="Ink 622">
                  <a:extLst>
                    <a:ext uri="{FF2B5EF4-FFF2-40B4-BE49-F238E27FC236}">
                      <a16:creationId xmlns:a16="http://schemas.microsoft.com/office/drawing/2014/main" id="{3F6F365C-DC99-E244-945F-A952B4E5AAE0}"/>
                    </a:ext>
                  </a:extLst>
                </p:cNvPr>
                <p:cNvPicPr/>
                <p:nvPr/>
              </p:nvPicPr>
              <p:blipFill>
                <a:blip r:embed="rId554"/>
                <a:stretch>
                  <a:fillRect/>
                </a:stretch>
              </p:blipFill>
              <p:spPr>
                <a:xfrm>
                  <a:off x="5780587" y="3184963"/>
                  <a:ext cx="124168" cy="23297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5">
              <p14:nvContentPartPr>
                <p14:cNvPr id="624" name="Ink 623">
                  <a:extLst>
                    <a:ext uri="{FF2B5EF4-FFF2-40B4-BE49-F238E27FC236}">
                      <a16:creationId xmlns:a16="http://schemas.microsoft.com/office/drawing/2014/main" id="{44B6154A-B718-AE44-9457-1F1FDE6466C3}"/>
                    </a:ext>
                  </a:extLst>
                </p14:cNvPr>
                <p14:cNvContentPartPr/>
                <p14:nvPr/>
              </p14:nvContentPartPr>
              <p14:xfrm>
                <a:off x="5925874" y="3226013"/>
                <a:ext cx="12774" cy="177454"/>
              </p14:xfrm>
            </p:contentPart>
          </mc:Choice>
          <mc:Fallback>
            <p:pic>
              <p:nvPicPr>
                <p:cNvPr id="624" name="Ink 623">
                  <a:extLst>
                    <a:ext uri="{FF2B5EF4-FFF2-40B4-BE49-F238E27FC236}">
                      <a16:creationId xmlns:a16="http://schemas.microsoft.com/office/drawing/2014/main" id="{44B6154A-B718-AE44-9457-1F1FDE6466C3}"/>
                    </a:ext>
                  </a:extLst>
                </p:cNvPr>
                <p:cNvPicPr/>
                <p:nvPr/>
              </p:nvPicPr>
              <p:blipFill>
                <a:blip r:embed="rId556"/>
                <a:stretch>
                  <a:fillRect/>
                </a:stretch>
              </p:blipFill>
              <p:spPr>
                <a:xfrm>
                  <a:off x="5918422" y="3218439"/>
                  <a:ext cx="27322" cy="19260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7">
              <p14:nvContentPartPr>
                <p14:cNvPr id="625" name="Ink 624">
                  <a:extLst>
                    <a:ext uri="{FF2B5EF4-FFF2-40B4-BE49-F238E27FC236}">
                      <a16:creationId xmlns:a16="http://schemas.microsoft.com/office/drawing/2014/main" id="{4EECE083-953E-354D-8450-78EABC083DEA}"/>
                    </a:ext>
                  </a:extLst>
                </p14:cNvPr>
                <p14:cNvContentPartPr/>
                <p14:nvPr/>
              </p14:nvContentPartPr>
              <p14:xfrm>
                <a:off x="5935196" y="3162834"/>
                <a:ext cx="62834" cy="105299"/>
              </p14:xfrm>
            </p:contentPart>
          </mc:Choice>
          <mc:Fallback>
            <p:pic>
              <p:nvPicPr>
                <p:cNvPr id="625" name="Ink 624">
                  <a:extLst>
                    <a:ext uri="{FF2B5EF4-FFF2-40B4-BE49-F238E27FC236}">
                      <a16:creationId xmlns:a16="http://schemas.microsoft.com/office/drawing/2014/main" id="{4EECE083-953E-354D-8450-78EABC083DEA}"/>
                    </a:ext>
                  </a:extLst>
                </p:cNvPr>
                <p:cNvPicPr/>
                <p:nvPr/>
              </p:nvPicPr>
              <p:blipFill>
                <a:blip r:embed="rId558"/>
                <a:stretch>
                  <a:fillRect/>
                </a:stretch>
              </p:blipFill>
              <p:spPr>
                <a:xfrm>
                  <a:off x="5927656" y="3155287"/>
                  <a:ext cx="77555" cy="12039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9">
              <p14:nvContentPartPr>
                <p14:cNvPr id="626" name="Ink 625">
                  <a:extLst>
                    <a:ext uri="{FF2B5EF4-FFF2-40B4-BE49-F238E27FC236}">
                      <a16:creationId xmlns:a16="http://schemas.microsoft.com/office/drawing/2014/main" id="{D0D1BA30-D14D-B749-B3B2-B7CB83B426C1}"/>
                    </a:ext>
                  </a:extLst>
                </p14:cNvPr>
                <p14:cNvContentPartPr/>
                <p14:nvPr/>
              </p14:nvContentPartPr>
              <p14:xfrm>
                <a:off x="6023578" y="3190799"/>
                <a:ext cx="91834" cy="109787"/>
              </p14:xfrm>
            </p:contentPart>
          </mc:Choice>
          <mc:Fallback>
            <p:pic>
              <p:nvPicPr>
                <p:cNvPr id="626" name="Ink 625">
                  <a:extLst>
                    <a:ext uri="{FF2B5EF4-FFF2-40B4-BE49-F238E27FC236}">
                      <a16:creationId xmlns:a16="http://schemas.microsoft.com/office/drawing/2014/main" id="{D0D1BA30-D14D-B749-B3B2-B7CB83B426C1}"/>
                    </a:ext>
                  </a:extLst>
                </p:cNvPr>
                <p:cNvPicPr/>
                <p:nvPr/>
              </p:nvPicPr>
              <p:blipFill>
                <a:blip r:embed="rId560"/>
                <a:stretch>
                  <a:fillRect/>
                </a:stretch>
              </p:blipFill>
              <p:spPr>
                <a:xfrm>
                  <a:off x="6016015" y="3183240"/>
                  <a:ext cx="106960" cy="12490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1">
              <p14:nvContentPartPr>
                <p14:cNvPr id="627" name="Ink 626">
                  <a:extLst>
                    <a:ext uri="{FF2B5EF4-FFF2-40B4-BE49-F238E27FC236}">
                      <a16:creationId xmlns:a16="http://schemas.microsoft.com/office/drawing/2014/main" id="{A0C78213-9116-F042-BF7E-B1E524D00044}"/>
                    </a:ext>
                  </a:extLst>
                </p14:cNvPr>
                <p14:cNvContentPartPr/>
                <p14:nvPr/>
              </p14:nvContentPartPr>
              <p14:xfrm>
                <a:off x="6236937" y="3090333"/>
                <a:ext cx="85965" cy="207835"/>
              </p14:xfrm>
            </p:contentPart>
          </mc:Choice>
          <mc:Fallback>
            <p:pic>
              <p:nvPicPr>
                <p:cNvPr id="627" name="Ink 626">
                  <a:extLst>
                    <a:ext uri="{FF2B5EF4-FFF2-40B4-BE49-F238E27FC236}">
                      <a16:creationId xmlns:a16="http://schemas.microsoft.com/office/drawing/2014/main" id="{A0C78213-9116-F042-BF7E-B1E524D00044}"/>
                    </a:ext>
                  </a:extLst>
                </p:cNvPr>
                <p:cNvPicPr/>
                <p:nvPr/>
              </p:nvPicPr>
              <p:blipFill>
                <a:blip r:embed="rId562"/>
                <a:stretch>
                  <a:fillRect/>
                </a:stretch>
              </p:blipFill>
              <p:spPr>
                <a:xfrm>
                  <a:off x="6229384" y="3082756"/>
                  <a:ext cx="101072" cy="22299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3">
              <p14:nvContentPartPr>
                <p14:cNvPr id="628" name="Ink 627">
                  <a:extLst>
                    <a:ext uri="{FF2B5EF4-FFF2-40B4-BE49-F238E27FC236}">
                      <a16:creationId xmlns:a16="http://schemas.microsoft.com/office/drawing/2014/main" id="{EF79A45C-CED8-1B42-B4D3-D2F8255CC872}"/>
                    </a:ext>
                  </a:extLst>
                </p14:cNvPr>
                <p14:cNvContentPartPr/>
                <p14:nvPr/>
              </p14:nvContentPartPr>
              <p14:xfrm>
                <a:off x="6264211" y="3298514"/>
                <a:ext cx="87001" cy="4833"/>
              </p14:xfrm>
            </p:contentPart>
          </mc:Choice>
          <mc:Fallback>
            <p:pic>
              <p:nvPicPr>
                <p:cNvPr id="628" name="Ink 627">
                  <a:extLst>
                    <a:ext uri="{FF2B5EF4-FFF2-40B4-BE49-F238E27FC236}">
                      <a16:creationId xmlns:a16="http://schemas.microsoft.com/office/drawing/2014/main" id="{EF79A45C-CED8-1B42-B4D3-D2F8255CC872}"/>
                    </a:ext>
                  </a:extLst>
                </p:cNvPr>
                <p:cNvPicPr/>
                <p:nvPr/>
              </p:nvPicPr>
              <p:blipFill>
                <a:blip r:embed="rId564"/>
                <a:stretch>
                  <a:fillRect/>
                </a:stretch>
              </p:blipFill>
              <p:spPr>
                <a:xfrm>
                  <a:off x="6256661" y="3290707"/>
                  <a:ext cx="102100" cy="20447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5" name="Group 634">
            <a:extLst>
              <a:ext uri="{FF2B5EF4-FFF2-40B4-BE49-F238E27FC236}">
                <a16:creationId xmlns:a16="http://schemas.microsoft.com/office/drawing/2014/main" id="{656BB0C0-2408-CF4B-BFC4-9850EBE53094}"/>
              </a:ext>
            </a:extLst>
          </p:cNvPr>
          <p:cNvGrpSpPr/>
          <p:nvPr/>
        </p:nvGrpSpPr>
        <p:grpSpPr>
          <a:xfrm>
            <a:off x="6561464" y="3149715"/>
            <a:ext cx="505778" cy="144311"/>
            <a:chOff x="6561464" y="3149715"/>
            <a:chExt cx="505778" cy="144311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65">
              <p14:nvContentPartPr>
                <p14:cNvPr id="629" name="Ink 628">
                  <a:extLst>
                    <a:ext uri="{FF2B5EF4-FFF2-40B4-BE49-F238E27FC236}">
                      <a16:creationId xmlns:a16="http://schemas.microsoft.com/office/drawing/2014/main" id="{B9C684E6-B23F-C048-831F-F9701AE38DDC}"/>
                    </a:ext>
                  </a:extLst>
                </p14:cNvPr>
                <p14:cNvContentPartPr/>
                <p14:nvPr/>
              </p14:nvContentPartPr>
              <p14:xfrm>
                <a:off x="6561464" y="3149715"/>
                <a:ext cx="143275" cy="144311"/>
              </p14:xfrm>
            </p:contentPart>
          </mc:Choice>
          <mc:Fallback>
            <p:pic>
              <p:nvPicPr>
                <p:cNvPr id="629" name="Ink 628">
                  <a:extLst>
                    <a:ext uri="{FF2B5EF4-FFF2-40B4-BE49-F238E27FC236}">
                      <a16:creationId xmlns:a16="http://schemas.microsoft.com/office/drawing/2014/main" id="{B9C684E6-B23F-C048-831F-F9701AE38DDC}"/>
                    </a:ext>
                  </a:extLst>
                </p:cNvPr>
                <p:cNvPicPr/>
                <p:nvPr/>
              </p:nvPicPr>
              <p:blipFill>
                <a:blip r:embed="rId566"/>
                <a:stretch>
                  <a:fillRect/>
                </a:stretch>
              </p:blipFill>
              <p:spPr>
                <a:xfrm>
                  <a:off x="6553904" y="3142158"/>
                  <a:ext cx="158394" cy="15942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7">
              <p14:nvContentPartPr>
                <p14:cNvPr id="630" name="Ink 629">
                  <a:extLst>
                    <a:ext uri="{FF2B5EF4-FFF2-40B4-BE49-F238E27FC236}">
                      <a16:creationId xmlns:a16="http://schemas.microsoft.com/office/drawing/2014/main" id="{1862CD8D-1F74-7A47-9C40-2CECFFA97DE3}"/>
                    </a:ext>
                  </a:extLst>
                </p14:cNvPr>
                <p14:cNvContentPartPr/>
                <p14:nvPr/>
              </p14:nvContentPartPr>
              <p14:xfrm>
                <a:off x="6725108" y="3150751"/>
                <a:ext cx="54203" cy="114965"/>
              </p14:xfrm>
            </p:contentPart>
          </mc:Choice>
          <mc:Fallback>
            <p:pic>
              <p:nvPicPr>
                <p:cNvPr id="630" name="Ink 629">
                  <a:extLst>
                    <a:ext uri="{FF2B5EF4-FFF2-40B4-BE49-F238E27FC236}">
                      <a16:creationId xmlns:a16="http://schemas.microsoft.com/office/drawing/2014/main" id="{1862CD8D-1F74-7A47-9C40-2CECFFA97DE3}"/>
                    </a:ext>
                  </a:extLst>
                </p:cNvPr>
                <p:cNvPicPr/>
                <p:nvPr/>
              </p:nvPicPr>
              <p:blipFill>
                <a:blip r:embed="rId568"/>
                <a:stretch>
                  <a:fillRect/>
                </a:stretch>
              </p:blipFill>
              <p:spPr>
                <a:xfrm>
                  <a:off x="6717570" y="3143183"/>
                  <a:ext cx="68920" cy="13010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9">
              <p14:nvContentPartPr>
                <p14:cNvPr id="631" name="Ink 630">
                  <a:extLst>
                    <a:ext uri="{FF2B5EF4-FFF2-40B4-BE49-F238E27FC236}">
                      <a16:creationId xmlns:a16="http://schemas.microsoft.com/office/drawing/2014/main" id="{EA33D47E-4F0F-5B41-8914-7F9434EC7E18}"/>
                    </a:ext>
                  </a:extLst>
                </p14:cNvPr>
                <p14:cNvContentPartPr/>
                <p14:nvPr/>
              </p14:nvContentPartPr>
              <p14:xfrm>
                <a:off x="6798644" y="3171465"/>
                <a:ext cx="69739" cy="102882"/>
              </p14:xfrm>
            </p:contentPart>
          </mc:Choice>
          <mc:Fallback>
            <p:pic>
              <p:nvPicPr>
                <p:cNvPr id="631" name="Ink 630">
                  <a:extLst>
                    <a:ext uri="{FF2B5EF4-FFF2-40B4-BE49-F238E27FC236}">
                      <a16:creationId xmlns:a16="http://schemas.microsoft.com/office/drawing/2014/main" id="{EA33D47E-4F0F-5B41-8914-7F9434EC7E18}"/>
                    </a:ext>
                  </a:extLst>
                </p:cNvPr>
                <p:cNvPicPr/>
                <p:nvPr/>
              </p:nvPicPr>
              <p:blipFill>
                <a:blip r:embed="rId570"/>
                <a:stretch>
                  <a:fillRect/>
                </a:stretch>
              </p:blipFill>
              <p:spPr>
                <a:xfrm>
                  <a:off x="6791095" y="3163911"/>
                  <a:ext cx="84837" cy="11799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1">
              <p14:nvContentPartPr>
                <p14:cNvPr id="632" name="Ink 631">
                  <a:extLst>
                    <a:ext uri="{FF2B5EF4-FFF2-40B4-BE49-F238E27FC236}">
                      <a16:creationId xmlns:a16="http://schemas.microsoft.com/office/drawing/2014/main" id="{F3428EB3-B38C-6341-9469-B90F390E4D48}"/>
                    </a:ext>
                  </a:extLst>
                </p14:cNvPr>
                <p14:cNvContentPartPr/>
                <p14:nvPr/>
              </p14:nvContentPartPr>
              <p14:xfrm>
                <a:off x="6878395" y="3175953"/>
                <a:ext cx="70084" cy="88727"/>
              </p14:xfrm>
            </p:contentPart>
          </mc:Choice>
          <mc:Fallback>
            <p:pic>
              <p:nvPicPr>
                <p:cNvPr id="632" name="Ink 631">
                  <a:extLst>
                    <a:ext uri="{FF2B5EF4-FFF2-40B4-BE49-F238E27FC236}">
                      <a16:creationId xmlns:a16="http://schemas.microsoft.com/office/drawing/2014/main" id="{F3428EB3-B38C-6341-9469-B90F390E4D48}"/>
                    </a:ext>
                  </a:extLst>
                </p:cNvPr>
                <p:cNvPicPr/>
                <p:nvPr/>
              </p:nvPicPr>
              <p:blipFill>
                <a:blip r:embed="rId572"/>
                <a:stretch>
                  <a:fillRect/>
                </a:stretch>
              </p:blipFill>
              <p:spPr>
                <a:xfrm>
                  <a:off x="6870809" y="3168409"/>
                  <a:ext cx="85257" cy="10345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3">
              <p14:nvContentPartPr>
                <p14:cNvPr id="633" name="Ink 632">
                  <a:extLst>
                    <a:ext uri="{FF2B5EF4-FFF2-40B4-BE49-F238E27FC236}">
                      <a16:creationId xmlns:a16="http://schemas.microsoft.com/office/drawing/2014/main" id="{FB34A004-9B90-CF4E-9DC8-6C5BA073B6D0}"/>
                    </a:ext>
                  </a:extLst>
                </p14:cNvPr>
                <p14:cNvContentPartPr/>
                <p14:nvPr/>
              </p14:nvContentPartPr>
              <p14:xfrm>
                <a:off x="6985420" y="3169394"/>
                <a:ext cx="81822" cy="124632"/>
              </p14:xfrm>
            </p:contentPart>
          </mc:Choice>
          <mc:Fallback>
            <p:pic>
              <p:nvPicPr>
                <p:cNvPr id="633" name="Ink 632">
                  <a:extLst>
                    <a:ext uri="{FF2B5EF4-FFF2-40B4-BE49-F238E27FC236}">
                      <a16:creationId xmlns:a16="http://schemas.microsoft.com/office/drawing/2014/main" id="{FB34A004-9B90-CF4E-9DC8-6C5BA073B6D0}"/>
                    </a:ext>
                  </a:extLst>
                </p:cNvPr>
                <p:cNvPicPr/>
                <p:nvPr/>
              </p:nvPicPr>
              <p:blipFill>
                <a:blip r:embed="rId574"/>
                <a:stretch>
                  <a:fillRect/>
                </a:stretch>
              </p:blipFill>
              <p:spPr>
                <a:xfrm>
                  <a:off x="6977817" y="3161830"/>
                  <a:ext cx="97028" cy="13976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5">
              <p14:nvContentPartPr>
                <p14:cNvPr id="634" name="Ink 633">
                  <a:extLst>
                    <a:ext uri="{FF2B5EF4-FFF2-40B4-BE49-F238E27FC236}">
                      <a16:creationId xmlns:a16="http://schemas.microsoft.com/office/drawing/2014/main" id="{20BCF5E8-F9E1-184A-ABF3-192FA1FD84F8}"/>
                    </a:ext>
                  </a:extLst>
                </p14:cNvPr>
                <p14:cNvContentPartPr/>
                <p14:nvPr/>
              </p14:nvContentPartPr>
              <p14:xfrm>
                <a:off x="6887717" y="3188037"/>
                <a:ext cx="68703" cy="98739"/>
              </p14:xfrm>
            </p:contentPart>
          </mc:Choice>
          <mc:Fallback>
            <p:pic>
              <p:nvPicPr>
                <p:cNvPr id="634" name="Ink 633">
                  <a:extLst>
                    <a:ext uri="{FF2B5EF4-FFF2-40B4-BE49-F238E27FC236}">
                      <a16:creationId xmlns:a16="http://schemas.microsoft.com/office/drawing/2014/main" id="{20BCF5E8-F9E1-184A-ABF3-192FA1FD84F8}"/>
                    </a:ext>
                  </a:extLst>
                </p:cNvPr>
                <p:cNvPicPr/>
                <p:nvPr/>
              </p:nvPicPr>
              <p:blipFill>
                <a:blip r:embed="rId576"/>
                <a:stretch>
                  <a:fillRect/>
                </a:stretch>
              </p:blipFill>
              <p:spPr>
                <a:xfrm>
                  <a:off x="6880163" y="3180469"/>
                  <a:ext cx="83810" cy="113874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77">
            <p14:nvContentPartPr>
              <p14:cNvPr id="646" name="Ink 645">
                <a:extLst>
                  <a:ext uri="{FF2B5EF4-FFF2-40B4-BE49-F238E27FC236}">
                    <a16:creationId xmlns:a16="http://schemas.microsoft.com/office/drawing/2014/main" id="{732C9D87-3648-3A48-A0A6-AECEBCF4BB4D}"/>
                  </a:ext>
                </a:extLst>
              </p14:cNvPr>
              <p14:cNvContentPartPr/>
              <p14:nvPr/>
            </p14:nvContentPartPr>
            <p14:xfrm>
              <a:off x="10171086" y="731774"/>
              <a:ext cx="110678" cy="196578"/>
            </p14:xfrm>
          </p:contentPart>
        </mc:Choice>
        <mc:Fallback>
          <p:pic>
            <p:nvPicPr>
              <p:cNvPr id="646" name="Ink 645">
                <a:extLst>
                  <a:ext uri="{FF2B5EF4-FFF2-40B4-BE49-F238E27FC236}">
                    <a16:creationId xmlns:a16="http://schemas.microsoft.com/office/drawing/2014/main" id="{732C9D87-3648-3A48-A0A6-AECEBCF4BB4D}"/>
                  </a:ext>
                </a:extLst>
              </p:cNvPr>
              <p:cNvPicPr/>
              <p:nvPr/>
            </p:nvPicPr>
            <p:blipFill>
              <a:blip r:embed="rId578"/>
              <a:stretch>
                <a:fillRect/>
              </a:stretch>
            </p:blipFill>
            <p:spPr>
              <a:xfrm>
                <a:off x="10163515" y="724213"/>
                <a:ext cx="125820" cy="211699"/>
              </a:xfrm>
              <a:prstGeom prst="rect">
                <a:avLst/>
              </a:prstGeom>
            </p:spPr>
          </p:pic>
        </mc:Fallback>
      </mc:AlternateContent>
      <p:grpSp>
        <p:nvGrpSpPr>
          <p:cNvPr id="655" name="Group 654">
            <a:extLst>
              <a:ext uri="{FF2B5EF4-FFF2-40B4-BE49-F238E27FC236}">
                <a16:creationId xmlns:a16="http://schemas.microsoft.com/office/drawing/2014/main" id="{03311C2F-570C-DF40-A64C-F06753ADE979}"/>
              </a:ext>
            </a:extLst>
          </p:cNvPr>
          <p:cNvGrpSpPr/>
          <p:nvPr/>
        </p:nvGrpSpPr>
        <p:grpSpPr>
          <a:xfrm>
            <a:off x="10527823" y="698367"/>
            <a:ext cx="860648" cy="260589"/>
            <a:chOff x="8553224" y="-124171"/>
            <a:chExt cx="860648" cy="260589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79">
              <p14:nvContentPartPr>
                <p14:cNvPr id="647" name="Ink 646">
                  <a:extLst>
                    <a:ext uri="{FF2B5EF4-FFF2-40B4-BE49-F238E27FC236}">
                      <a16:creationId xmlns:a16="http://schemas.microsoft.com/office/drawing/2014/main" id="{6DE643AC-0FE0-5440-8D98-1DAB3D701E35}"/>
                    </a:ext>
                  </a:extLst>
                </p14:cNvPr>
                <p14:cNvContentPartPr/>
                <p14:nvPr/>
              </p14:nvContentPartPr>
              <p14:xfrm>
                <a:off x="8553224" y="-37033"/>
                <a:ext cx="22714" cy="173451"/>
              </p14:xfrm>
            </p:contentPart>
          </mc:Choice>
          <mc:Fallback>
            <p:pic>
              <p:nvPicPr>
                <p:cNvPr id="647" name="Ink 646">
                  <a:extLst>
                    <a:ext uri="{FF2B5EF4-FFF2-40B4-BE49-F238E27FC236}">
                      <a16:creationId xmlns:a16="http://schemas.microsoft.com/office/drawing/2014/main" id="{6DE643AC-0FE0-5440-8D98-1DAB3D701E35}"/>
                    </a:ext>
                  </a:extLst>
                </p:cNvPr>
                <p:cNvPicPr/>
                <p:nvPr/>
              </p:nvPicPr>
              <p:blipFill>
                <a:blip r:embed="rId580"/>
                <a:stretch>
                  <a:fillRect/>
                </a:stretch>
              </p:blipFill>
              <p:spPr>
                <a:xfrm>
                  <a:off x="8545531" y="-44606"/>
                  <a:ext cx="38101" cy="18823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1">
              <p14:nvContentPartPr>
                <p14:cNvPr id="648" name="Ink 647">
                  <a:extLst>
                    <a:ext uri="{FF2B5EF4-FFF2-40B4-BE49-F238E27FC236}">
                      <a16:creationId xmlns:a16="http://schemas.microsoft.com/office/drawing/2014/main" id="{E32FEADC-DDCF-A24D-AB33-54447CB29045}"/>
                    </a:ext>
                  </a:extLst>
                </p14:cNvPr>
                <p14:cNvContentPartPr/>
                <p14:nvPr/>
              </p14:nvContentPartPr>
              <p14:xfrm>
                <a:off x="8556115" y="-38271"/>
                <a:ext cx="74749" cy="92094"/>
              </p14:xfrm>
            </p:contentPart>
          </mc:Choice>
          <mc:Fallback>
            <p:pic>
              <p:nvPicPr>
                <p:cNvPr id="648" name="Ink 647">
                  <a:extLst>
                    <a:ext uri="{FF2B5EF4-FFF2-40B4-BE49-F238E27FC236}">
                      <a16:creationId xmlns:a16="http://schemas.microsoft.com/office/drawing/2014/main" id="{E32FEADC-DDCF-A24D-AB33-54447CB29045}"/>
                    </a:ext>
                  </a:extLst>
                </p:cNvPr>
                <p:cNvPicPr/>
                <p:nvPr/>
              </p:nvPicPr>
              <p:blipFill>
                <a:blip r:embed="rId582"/>
                <a:stretch>
                  <a:fillRect/>
                </a:stretch>
              </p:blipFill>
              <p:spPr>
                <a:xfrm>
                  <a:off x="8548604" y="-45796"/>
                  <a:ext cx="89413" cy="10714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3">
              <p14:nvContentPartPr>
                <p14:cNvPr id="649" name="Ink 648">
                  <a:extLst>
                    <a:ext uri="{FF2B5EF4-FFF2-40B4-BE49-F238E27FC236}">
                      <a16:creationId xmlns:a16="http://schemas.microsoft.com/office/drawing/2014/main" id="{92A9E689-72C1-554B-875F-4712877CEB2B}"/>
                    </a:ext>
                  </a:extLst>
                </p14:cNvPr>
                <p14:cNvContentPartPr/>
                <p14:nvPr/>
              </p14:nvContentPartPr>
              <p14:xfrm>
                <a:off x="8682487" y="13764"/>
                <a:ext cx="80944" cy="17345"/>
              </p14:xfrm>
            </p:contentPart>
          </mc:Choice>
          <mc:Fallback>
            <p:pic>
              <p:nvPicPr>
                <p:cNvPr id="649" name="Ink 648">
                  <a:extLst>
                    <a:ext uri="{FF2B5EF4-FFF2-40B4-BE49-F238E27FC236}">
                      <a16:creationId xmlns:a16="http://schemas.microsoft.com/office/drawing/2014/main" id="{92A9E689-72C1-554B-875F-4712877CEB2B}"/>
                    </a:ext>
                  </a:extLst>
                </p:cNvPr>
                <p:cNvPicPr/>
                <p:nvPr/>
              </p:nvPicPr>
              <p:blipFill>
                <a:blip r:embed="rId584"/>
                <a:stretch>
                  <a:fillRect/>
                </a:stretch>
              </p:blipFill>
              <p:spPr>
                <a:xfrm>
                  <a:off x="8674932" y="6176"/>
                  <a:ext cx="96054" cy="3252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5">
              <p14:nvContentPartPr>
                <p14:cNvPr id="650" name="Ink 649">
                  <a:extLst>
                    <a:ext uri="{FF2B5EF4-FFF2-40B4-BE49-F238E27FC236}">
                      <a16:creationId xmlns:a16="http://schemas.microsoft.com/office/drawing/2014/main" id="{FFC30AAF-6B65-504C-8731-C91E71E0EA58}"/>
                    </a:ext>
                  </a:extLst>
                </p14:cNvPr>
                <p14:cNvContentPartPr/>
                <p14:nvPr/>
              </p14:nvContentPartPr>
              <p14:xfrm>
                <a:off x="8806380" y="-19274"/>
                <a:ext cx="110678" cy="130914"/>
              </p14:xfrm>
            </p:contentPart>
          </mc:Choice>
          <mc:Fallback>
            <p:pic>
              <p:nvPicPr>
                <p:cNvPr id="650" name="Ink 649">
                  <a:extLst>
                    <a:ext uri="{FF2B5EF4-FFF2-40B4-BE49-F238E27FC236}">
                      <a16:creationId xmlns:a16="http://schemas.microsoft.com/office/drawing/2014/main" id="{FFC30AAF-6B65-504C-8731-C91E71E0EA58}"/>
                    </a:ext>
                  </a:extLst>
                </p:cNvPr>
                <p:cNvPicPr/>
                <p:nvPr/>
              </p:nvPicPr>
              <p:blipFill>
                <a:blip r:embed="rId586"/>
                <a:stretch>
                  <a:fillRect/>
                </a:stretch>
              </p:blipFill>
              <p:spPr>
                <a:xfrm>
                  <a:off x="8798834" y="-26827"/>
                  <a:ext cx="125770" cy="1456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7">
              <p14:nvContentPartPr>
                <p14:cNvPr id="651" name="Ink 650">
                  <a:extLst>
                    <a:ext uri="{FF2B5EF4-FFF2-40B4-BE49-F238E27FC236}">
                      <a16:creationId xmlns:a16="http://schemas.microsoft.com/office/drawing/2014/main" id="{273F2EBD-F34B-8546-9DE0-8977ABA28918}"/>
                    </a:ext>
                  </a:extLst>
                </p14:cNvPr>
                <p14:cNvContentPartPr/>
                <p14:nvPr/>
              </p14:nvContentPartPr>
              <p14:xfrm>
                <a:off x="8919536" y="30696"/>
                <a:ext cx="118938" cy="97050"/>
              </p14:xfrm>
            </p:contentPart>
          </mc:Choice>
          <mc:Fallback>
            <p:pic>
              <p:nvPicPr>
                <p:cNvPr id="651" name="Ink 650">
                  <a:extLst>
                    <a:ext uri="{FF2B5EF4-FFF2-40B4-BE49-F238E27FC236}">
                      <a16:creationId xmlns:a16="http://schemas.microsoft.com/office/drawing/2014/main" id="{273F2EBD-F34B-8546-9DE0-8977ABA28918}"/>
                    </a:ext>
                  </a:extLst>
                </p:cNvPr>
                <p:cNvPicPr/>
                <p:nvPr/>
              </p:nvPicPr>
              <p:blipFill>
                <a:blip r:embed="rId588"/>
                <a:stretch>
                  <a:fillRect/>
                </a:stretch>
              </p:blipFill>
              <p:spPr>
                <a:xfrm>
                  <a:off x="8911990" y="23120"/>
                  <a:ext cx="134030" cy="11220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9">
              <p14:nvContentPartPr>
                <p14:cNvPr id="652" name="Ink 651">
                  <a:extLst>
                    <a:ext uri="{FF2B5EF4-FFF2-40B4-BE49-F238E27FC236}">
                      <a16:creationId xmlns:a16="http://schemas.microsoft.com/office/drawing/2014/main" id="{6888A9C3-37C8-964A-929C-532A39DCA706}"/>
                    </a:ext>
                  </a:extLst>
                </p14:cNvPr>
                <p14:cNvContentPartPr/>
                <p14:nvPr/>
              </p14:nvContentPartPr>
              <p14:xfrm>
                <a:off x="9080598" y="-124171"/>
                <a:ext cx="17758" cy="222595"/>
              </p14:xfrm>
            </p:contentPart>
          </mc:Choice>
          <mc:Fallback>
            <p:pic>
              <p:nvPicPr>
                <p:cNvPr id="652" name="Ink 651">
                  <a:extLst>
                    <a:ext uri="{FF2B5EF4-FFF2-40B4-BE49-F238E27FC236}">
                      <a16:creationId xmlns:a16="http://schemas.microsoft.com/office/drawing/2014/main" id="{6888A9C3-37C8-964A-929C-532A39DCA706}"/>
                    </a:ext>
                  </a:extLst>
                </p:cNvPr>
                <p:cNvPicPr/>
                <p:nvPr/>
              </p:nvPicPr>
              <p:blipFill>
                <a:blip r:embed="rId590"/>
                <a:stretch>
                  <a:fillRect/>
                </a:stretch>
              </p:blipFill>
              <p:spPr>
                <a:xfrm>
                  <a:off x="9073140" y="-131735"/>
                  <a:ext cx="32675" cy="23772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1">
              <p14:nvContentPartPr>
                <p14:cNvPr id="653" name="Ink 652">
                  <a:extLst>
                    <a:ext uri="{FF2B5EF4-FFF2-40B4-BE49-F238E27FC236}">
                      <a16:creationId xmlns:a16="http://schemas.microsoft.com/office/drawing/2014/main" id="{6C80BB3C-6B4E-1349-B4C0-4894293EA25D}"/>
                    </a:ext>
                  </a:extLst>
                </p14:cNvPr>
                <p14:cNvContentPartPr/>
                <p14:nvPr/>
              </p14:nvContentPartPr>
              <p14:xfrm>
                <a:off x="9160716" y="11699"/>
                <a:ext cx="95398" cy="111504"/>
              </p14:xfrm>
            </p:contentPart>
          </mc:Choice>
          <mc:Fallback>
            <p:pic>
              <p:nvPicPr>
                <p:cNvPr id="653" name="Ink 652">
                  <a:extLst>
                    <a:ext uri="{FF2B5EF4-FFF2-40B4-BE49-F238E27FC236}">
                      <a16:creationId xmlns:a16="http://schemas.microsoft.com/office/drawing/2014/main" id="{6C80BB3C-6B4E-1349-B4C0-4894293EA25D}"/>
                    </a:ext>
                  </a:extLst>
                </p:cNvPr>
                <p:cNvPicPr/>
                <p:nvPr/>
              </p:nvPicPr>
              <p:blipFill>
                <a:blip r:embed="rId592"/>
                <a:stretch>
                  <a:fillRect/>
                </a:stretch>
              </p:blipFill>
              <p:spPr>
                <a:xfrm>
                  <a:off x="9153156" y="4146"/>
                  <a:ext cx="110518" cy="12625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3">
              <p14:nvContentPartPr>
                <p14:cNvPr id="654" name="Ink 653">
                  <a:extLst>
                    <a:ext uri="{FF2B5EF4-FFF2-40B4-BE49-F238E27FC236}">
                      <a16:creationId xmlns:a16="http://schemas.microsoft.com/office/drawing/2014/main" id="{182C0EE4-36D7-FB4B-A4ED-3199A174246B}"/>
                    </a:ext>
                  </a:extLst>
                </p14:cNvPr>
                <p14:cNvContentPartPr/>
                <p14:nvPr/>
              </p14:nvContentPartPr>
              <p14:xfrm>
                <a:off x="9291217" y="9221"/>
                <a:ext cx="122655" cy="116460"/>
              </p14:xfrm>
            </p:contentPart>
          </mc:Choice>
          <mc:Fallback>
            <p:pic>
              <p:nvPicPr>
                <p:cNvPr id="654" name="Ink 653">
                  <a:extLst>
                    <a:ext uri="{FF2B5EF4-FFF2-40B4-BE49-F238E27FC236}">
                      <a16:creationId xmlns:a16="http://schemas.microsoft.com/office/drawing/2014/main" id="{182C0EE4-36D7-FB4B-A4ED-3199A174246B}"/>
                    </a:ext>
                  </a:extLst>
                </p:cNvPr>
                <p:cNvPicPr/>
                <p:nvPr/>
              </p:nvPicPr>
              <p:blipFill>
                <a:blip r:embed="rId594"/>
                <a:stretch>
                  <a:fillRect/>
                </a:stretch>
              </p:blipFill>
              <p:spPr>
                <a:xfrm>
                  <a:off x="9283686" y="1649"/>
                  <a:ext cx="137718" cy="131603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58" name="Group 657">
            <a:extLst>
              <a:ext uri="{FF2B5EF4-FFF2-40B4-BE49-F238E27FC236}">
                <a16:creationId xmlns:a16="http://schemas.microsoft.com/office/drawing/2014/main" id="{595EE302-3B30-E744-9570-BFD101E365B0}"/>
              </a:ext>
            </a:extLst>
          </p:cNvPr>
          <p:cNvGrpSpPr/>
          <p:nvPr/>
        </p:nvGrpSpPr>
        <p:grpSpPr>
          <a:xfrm>
            <a:off x="11586567" y="731774"/>
            <a:ext cx="487315" cy="199469"/>
            <a:chOff x="9624324" y="-43925"/>
            <a:chExt cx="487315" cy="199469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95">
              <p14:nvContentPartPr>
                <p14:cNvPr id="656" name="Ink 655">
                  <a:extLst>
                    <a:ext uri="{FF2B5EF4-FFF2-40B4-BE49-F238E27FC236}">
                      <a16:creationId xmlns:a16="http://schemas.microsoft.com/office/drawing/2014/main" id="{549EC8BE-929A-1244-AFC4-9DBBAF339E92}"/>
                    </a:ext>
                  </a:extLst>
                </p14:cNvPr>
                <p14:cNvContentPartPr/>
                <p14:nvPr/>
              </p14:nvContentPartPr>
              <p14:xfrm>
                <a:off x="9624324" y="-14604"/>
                <a:ext cx="198230" cy="99528"/>
              </p14:xfrm>
            </p:contentPart>
          </mc:Choice>
          <mc:Fallback>
            <p:pic>
              <p:nvPicPr>
                <p:cNvPr id="656" name="Ink 655">
                  <a:extLst>
                    <a:ext uri="{FF2B5EF4-FFF2-40B4-BE49-F238E27FC236}">
                      <a16:creationId xmlns:a16="http://schemas.microsoft.com/office/drawing/2014/main" id="{549EC8BE-929A-1244-AFC4-9DBBAF339E92}"/>
                    </a:ext>
                  </a:extLst>
                </p:cNvPr>
                <p:cNvPicPr/>
                <p:nvPr/>
              </p:nvPicPr>
              <p:blipFill>
                <a:blip r:embed="rId596"/>
                <a:stretch>
                  <a:fillRect/>
                </a:stretch>
              </p:blipFill>
              <p:spPr>
                <a:xfrm>
                  <a:off x="9616783" y="-22177"/>
                  <a:ext cx="212954" cy="11467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7">
              <p14:nvContentPartPr>
                <p14:cNvPr id="657" name="Ink 656">
                  <a:extLst>
                    <a:ext uri="{FF2B5EF4-FFF2-40B4-BE49-F238E27FC236}">
                      <a16:creationId xmlns:a16="http://schemas.microsoft.com/office/drawing/2014/main" id="{82634566-8115-144E-A40E-784D44E7EF71}"/>
                    </a:ext>
                  </a:extLst>
                </p14:cNvPr>
                <p14:cNvContentPartPr/>
                <p14:nvPr/>
              </p14:nvContentPartPr>
              <p14:xfrm>
                <a:off x="9958424" y="-43925"/>
                <a:ext cx="153215" cy="199469"/>
              </p14:xfrm>
            </p:contentPart>
          </mc:Choice>
          <mc:Fallback>
            <p:pic>
              <p:nvPicPr>
                <p:cNvPr id="657" name="Ink 656">
                  <a:extLst>
                    <a:ext uri="{FF2B5EF4-FFF2-40B4-BE49-F238E27FC236}">
                      <a16:creationId xmlns:a16="http://schemas.microsoft.com/office/drawing/2014/main" id="{82634566-8115-144E-A40E-784D44E7EF71}"/>
                    </a:ext>
                  </a:extLst>
                </p:cNvPr>
                <p:cNvPicPr/>
                <p:nvPr/>
              </p:nvPicPr>
              <p:blipFill>
                <a:blip r:embed="rId598"/>
                <a:stretch>
                  <a:fillRect/>
                </a:stretch>
              </p:blipFill>
              <p:spPr>
                <a:xfrm>
                  <a:off x="9950853" y="-51486"/>
                  <a:ext cx="168356" cy="214591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81" name="Group 680">
            <a:extLst>
              <a:ext uri="{FF2B5EF4-FFF2-40B4-BE49-F238E27FC236}">
                <a16:creationId xmlns:a16="http://schemas.microsoft.com/office/drawing/2014/main" id="{044EBC4D-7C35-284B-829E-09CEA42D2B94}"/>
              </a:ext>
            </a:extLst>
          </p:cNvPr>
          <p:cNvGrpSpPr/>
          <p:nvPr/>
        </p:nvGrpSpPr>
        <p:grpSpPr>
          <a:xfrm>
            <a:off x="1663649" y="4250040"/>
            <a:ext cx="603871" cy="266142"/>
            <a:chOff x="1663649" y="4250040"/>
            <a:chExt cx="603871" cy="266142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99">
              <p14:nvContentPartPr>
                <p14:cNvPr id="537" name="Ink 536">
                  <a:extLst>
                    <a:ext uri="{FF2B5EF4-FFF2-40B4-BE49-F238E27FC236}">
                      <a16:creationId xmlns:a16="http://schemas.microsoft.com/office/drawing/2014/main" id="{F0C5032D-11CF-FC48-A558-BBC76810F6B5}"/>
                    </a:ext>
                  </a:extLst>
                </p14:cNvPr>
                <p14:cNvContentPartPr/>
                <p14:nvPr/>
              </p14:nvContentPartPr>
              <p14:xfrm>
                <a:off x="1731329" y="4433022"/>
                <a:ext cx="360" cy="360"/>
              </p14:xfrm>
            </p:contentPart>
          </mc:Choice>
          <mc:Fallback xmlns="">
            <p:pic>
              <p:nvPicPr>
                <p:cNvPr id="537" name="Ink 536">
                  <a:extLst>
                    <a:ext uri="{FF2B5EF4-FFF2-40B4-BE49-F238E27FC236}">
                      <a16:creationId xmlns:a16="http://schemas.microsoft.com/office/drawing/2014/main" id="{F0C5032D-11CF-FC48-A558-BBC76810F6B5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1723769" y="4425462"/>
                  <a:ext cx="15480" cy="1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0">
              <p14:nvContentPartPr>
                <p14:cNvPr id="538" name="Ink 537">
                  <a:extLst>
                    <a:ext uri="{FF2B5EF4-FFF2-40B4-BE49-F238E27FC236}">
                      <a16:creationId xmlns:a16="http://schemas.microsoft.com/office/drawing/2014/main" id="{773AB55A-1370-714E-83F7-F94E3CF43F65}"/>
                    </a:ext>
                  </a:extLst>
                </p14:cNvPr>
                <p14:cNvContentPartPr/>
                <p14:nvPr/>
              </p14:nvContentPartPr>
              <p14:xfrm>
                <a:off x="1663649" y="4438782"/>
                <a:ext cx="51840" cy="9720"/>
              </p14:xfrm>
            </p:contentPart>
          </mc:Choice>
          <mc:Fallback xmlns="">
            <p:pic>
              <p:nvPicPr>
                <p:cNvPr id="538" name="Ink 537">
                  <a:extLst>
                    <a:ext uri="{FF2B5EF4-FFF2-40B4-BE49-F238E27FC236}">
                      <a16:creationId xmlns:a16="http://schemas.microsoft.com/office/drawing/2014/main" id="{773AB55A-1370-714E-83F7-F94E3CF43F65}"/>
                    </a:ext>
                  </a:extLst>
                </p:cNvPr>
                <p:cNvPicPr/>
                <p:nvPr/>
              </p:nvPicPr>
              <p:blipFill>
                <a:blip r:embed="rId601"/>
                <a:stretch>
                  <a:fillRect/>
                </a:stretch>
              </p:blipFill>
              <p:spPr>
                <a:xfrm>
                  <a:off x="1656089" y="4431222"/>
                  <a:ext cx="6696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2">
              <p14:nvContentPartPr>
                <p14:cNvPr id="539" name="Ink 538">
                  <a:extLst>
                    <a:ext uri="{FF2B5EF4-FFF2-40B4-BE49-F238E27FC236}">
                      <a16:creationId xmlns:a16="http://schemas.microsoft.com/office/drawing/2014/main" id="{C45760AC-51AE-534A-AD80-273585D4DC6F}"/>
                    </a:ext>
                  </a:extLst>
                </p14:cNvPr>
                <p14:cNvContentPartPr/>
                <p14:nvPr/>
              </p14:nvContentPartPr>
              <p14:xfrm>
                <a:off x="1671209" y="4480902"/>
                <a:ext cx="78480" cy="35280"/>
              </p14:xfrm>
            </p:contentPart>
          </mc:Choice>
          <mc:Fallback xmlns="">
            <p:pic>
              <p:nvPicPr>
                <p:cNvPr id="539" name="Ink 538">
                  <a:extLst>
                    <a:ext uri="{FF2B5EF4-FFF2-40B4-BE49-F238E27FC236}">
                      <a16:creationId xmlns:a16="http://schemas.microsoft.com/office/drawing/2014/main" id="{C45760AC-51AE-534A-AD80-273585D4DC6F}"/>
                    </a:ext>
                  </a:extLst>
                </p:cNvPr>
                <p:cNvPicPr/>
                <p:nvPr/>
              </p:nvPicPr>
              <p:blipFill>
                <a:blip r:embed="rId603"/>
                <a:stretch>
                  <a:fillRect/>
                </a:stretch>
              </p:blipFill>
              <p:spPr>
                <a:xfrm>
                  <a:off x="1663649" y="4473342"/>
                  <a:ext cx="9360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4">
              <p14:nvContentPartPr>
                <p14:cNvPr id="541" name="Ink 540">
                  <a:extLst>
                    <a:ext uri="{FF2B5EF4-FFF2-40B4-BE49-F238E27FC236}">
                      <a16:creationId xmlns:a16="http://schemas.microsoft.com/office/drawing/2014/main" id="{F7EC456B-3438-E548-9C97-5276EE74A234}"/>
                    </a:ext>
                  </a:extLst>
                </p14:cNvPr>
                <p14:cNvContentPartPr/>
                <p14:nvPr/>
              </p14:nvContentPartPr>
              <p14:xfrm>
                <a:off x="1806209" y="4318182"/>
                <a:ext cx="82080" cy="40320"/>
              </p14:xfrm>
            </p:contentPart>
          </mc:Choice>
          <mc:Fallback xmlns="">
            <p:pic>
              <p:nvPicPr>
                <p:cNvPr id="541" name="Ink 540">
                  <a:extLst>
                    <a:ext uri="{FF2B5EF4-FFF2-40B4-BE49-F238E27FC236}">
                      <a16:creationId xmlns:a16="http://schemas.microsoft.com/office/drawing/2014/main" id="{F7EC456B-3438-E548-9C97-5276EE74A234}"/>
                    </a:ext>
                  </a:extLst>
                </p:cNvPr>
                <p:cNvPicPr/>
                <p:nvPr/>
              </p:nvPicPr>
              <p:blipFill>
                <a:blip r:embed="rId605"/>
                <a:stretch>
                  <a:fillRect/>
                </a:stretch>
              </p:blipFill>
              <p:spPr>
                <a:xfrm>
                  <a:off x="1798649" y="4310622"/>
                  <a:ext cx="9720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6">
              <p14:nvContentPartPr>
                <p14:cNvPr id="542" name="Ink 541">
                  <a:extLst>
                    <a:ext uri="{FF2B5EF4-FFF2-40B4-BE49-F238E27FC236}">
                      <a16:creationId xmlns:a16="http://schemas.microsoft.com/office/drawing/2014/main" id="{73078C4A-68AB-BE48-A9C0-DCA811BA278F}"/>
                    </a:ext>
                  </a:extLst>
                </p14:cNvPr>
                <p14:cNvContentPartPr/>
                <p14:nvPr/>
              </p14:nvContentPartPr>
              <p14:xfrm>
                <a:off x="1835729" y="4271382"/>
                <a:ext cx="45000" cy="160200"/>
              </p14:xfrm>
            </p:contentPart>
          </mc:Choice>
          <mc:Fallback xmlns="">
            <p:pic>
              <p:nvPicPr>
                <p:cNvPr id="542" name="Ink 541">
                  <a:extLst>
                    <a:ext uri="{FF2B5EF4-FFF2-40B4-BE49-F238E27FC236}">
                      <a16:creationId xmlns:a16="http://schemas.microsoft.com/office/drawing/2014/main" id="{73078C4A-68AB-BE48-A9C0-DCA811BA278F}"/>
                    </a:ext>
                  </a:extLst>
                </p:cNvPr>
                <p:cNvPicPr/>
                <p:nvPr/>
              </p:nvPicPr>
              <p:blipFill>
                <a:blip r:embed="rId607"/>
                <a:stretch>
                  <a:fillRect/>
                </a:stretch>
              </p:blipFill>
              <p:spPr>
                <a:xfrm>
                  <a:off x="1828169" y="4263822"/>
                  <a:ext cx="6012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8">
              <p14:nvContentPartPr>
                <p14:cNvPr id="543" name="Ink 542">
                  <a:extLst>
                    <a:ext uri="{FF2B5EF4-FFF2-40B4-BE49-F238E27FC236}">
                      <a16:creationId xmlns:a16="http://schemas.microsoft.com/office/drawing/2014/main" id="{5D222D3C-043F-FB4B-AAF1-10711E786943}"/>
                    </a:ext>
                  </a:extLst>
                </p14:cNvPr>
                <p14:cNvContentPartPr/>
                <p14:nvPr/>
              </p14:nvContentPartPr>
              <p14:xfrm>
                <a:off x="1903409" y="4359942"/>
                <a:ext cx="45000" cy="69120"/>
              </p14:xfrm>
            </p:contentPart>
          </mc:Choice>
          <mc:Fallback xmlns="">
            <p:pic>
              <p:nvPicPr>
                <p:cNvPr id="543" name="Ink 542">
                  <a:extLst>
                    <a:ext uri="{FF2B5EF4-FFF2-40B4-BE49-F238E27FC236}">
                      <a16:creationId xmlns:a16="http://schemas.microsoft.com/office/drawing/2014/main" id="{5D222D3C-043F-FB4B-AAF1-10711E786943}"/>
                    </a:ext>
                  </a:extLst>
                </p:cNvPr>
                <p:cNvPicPr/>
                <p:nvPr/>
              </p:nvPicPr>
              <p:blipFill>
                <a:blip r:embed="rId609"/>
                <a:stretch>
                  <a:fillRect/>
                </a:stretch>
              </p:blipFill>
              <p:spPr>
                <a:xfrm>
                  <a:off x="1896209" y="4352382"/>
                  <a:ext cx="5976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0">
              <p14:nvContentPartPr>
                <p14:cNvPr id="544" name="Ink 543">
                  <a:extLst>
                    <a:ext uri="{FF2B5EF4-FFF2-40B4-BE49-F238E27FC236}">
                      <a16:creationId xmlns:a16="http://schemas.microsoft.com/office/drawing/2014/main" id="{665485BD-43FA-0B47-A87B-4669810CFE99}"/>
                    </a:ext>
                  </a:extLst>
                </p14:cNvPr>
                <p14:cNvContentPartPr/>
                <p14:nvPr/>
              </p14:nvContentPartPr>
              <p14:xfrm>
                <a:off x="1963529" y="4369302"/>
                <a:ext cx="47520" cy="14760"/>
              </p14:xfrm>
            </p:contentPart>
          </mc:Choice>
          <mc:Fallback xmlns="">
            <p:pic>
              <p:nvPicPr>
                <p:cNvPr id="544" name="Ink 543">
                  <a:extLst>
                    <a:ext uri="{FF2B5EF4-FFF2-40B4-BE49-F238E27FC236}">
                      <a16:creationId xmlns:a16="http://schemas.microsoft.com/office/drawing/2014/main" id="{665485BD-43FA-0B47-A87B-4669810CFE99}"/>
                    </a:ext>
                  </a:extLst>
                </p:cNvPr>
                <p:cNvPicPr/>
                <p:nvPr/>
              </p:nvPicPr>
              <p:blipFill>
                <a:blip r:embed="rId611"/>
                <a:stretch>
                  <a:fillRect/>
                </a:stretch>
              </p:blipFill>
              <p:spPr>
                <a:xfrm>
                  <a:off x="1955969" y="4361742"/>
                  <a:ext cx="6228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2">
              <p14:nvContentPartPr>
                <p14:cNvPr id="545" name="Ink 544">
                  <a:extLst>
                    <a:ext uri="{FF2B5EF4-FFF2-40B4-BE49-F238E27FC236}">
                      <a16:creationId xmlns:a16="http://schemas.microsoft.com/office/drawing/2014/main" id="{23D5BE1F-E6ED-0640-B93A-3B89D51B8ECE}"/>
                    </a:ext>
                  </a:extLst>
                </p14:cNvPr>
                <p14:cNvContentPartPr/>
                <p14:nvPr/>
              </p14:nvContentPartPr>
              <p14:xfrm>
                <a:off x="2008529" y="4343022"/>
                <a:ext cx="66240" cy="92520"/>
              </p14:xfrm>
            </p:contentPart>
          </mc:Choice>
          <mc:Fallback xmlns="">
            <p:pic>
              <p:nvPicPr>
                <p:cNvPr id="545" name="Ink 544">
                  <a:extLst>
                    <a:ext uri="{FF2B5EF4-FFF2-40B4-BE49-F238E27FC236}">
                      <a16:creationId xmlns:a16="http://schemas.microsoft.com/office/drawing/2014/main" id="{23D5BE1F-E6ED-0640-B93A-3B89D51B8ECE}"/>
                    </a:ext>
                  </a:extLst>
                </p:cNvPr>
                <p:cNvPicPr/>
                <p:nvPr/>
              </p:nvPicPr>
              <p:blipFill>
                <a:blip r:embed="rId613"/>
                <a:stretch>
                  <a:fillRect/>
                </a:stretch>
              </p:blipFill>
              <p:spPr>
                <a:xfrm>
                  <a:off x="2000969" y="4335822"/>
                  <a:ext cx="8136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4">
              <p14:nvContentPartPr>
                <p14:cNvPr id="547" name="Ink 546">
                  <a:extLst>
                    <a:ext uri="{FF2B5EF4-FFF2-40B4-BE49-F238E27FC236}">
                      <a16:creationId xmlns:a16="http://schemas.microsoft.com/office/drawing/2014/main" id="{F69DDEA4-851C-FE40-88BC-1FC8733CB43A}"/>
                    </a:ext>
                  </a:extLst>
                </p14:cNvPr>
                <p14:cNvContentPartPr/>
                <p14:nvPr/>
              </p14:nvContentPartPr>
              <p14:xfrm>
                <a:off x="2090969" y="4320702"/>
                <a:ext cx="360" cy="360"/>
              </p14:xfrm>
            </p:contentPart>
          </mc:Choice>
          <mc:Fallback xmlns="">
            <p:pic>
              <p:nvPicPr>
                <p:cNvPr id="547" name="Ink 546">
                  <a:extLst>
                    <a:ext uri="{FF2B5EF4-FFF2-40B4-BE49-F238E27FC236}">
                      <a16:creationId xmlns:a16="http://schemas.microsoft.com/office/drawing/2014/main" id="{F69DDEA4-851C-FE40-88BC-1FC8733CB43A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2083409" y="4313142"/>
                  <a:ext cx="15480" cy="1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5">
              <p14:nvContentPartPr>
                <p14:cNvPr id="548" name="Ink 547">
                  <a:extLst>
                    <a:ext uri="{FF2B5EF4-FFF2-40B4-BE49-F238E27FC236}">
                      <a16:creationId xmlns:a16="http://schemas.microsoft.com/office/drawing/2014/main" id="{A90F1EF8-B362-2744-A362-FCA38F4C093C}"/>
                    </a:ext>
                  </a:extLst>
                </p14:cNvPr>
                <p14:cNvContentPartPr/>
                <p14:nvPr/>
              </p14:nvContentPartPr>
              <p14:xfrm>
                <a:off x="2081609" y="4373262"/>
                <a:ext cx="28800" cy="54720"/>
              </p14:xfrm>
            </p:contentPart>
          </mc:Choice>
          <mc:Fallback xmlns="">
            <p:pic>
              <p:nvPicPr>
                <p:cNvPr id="548" name="Ink 547">
                  <a:extLst>
                    <a:ext uri="{FF2B5EF4-FFF2-40B4-BE49-F238E27FC236}">
                      <a16:creationId xmlns:a16="http://schemas.microsoft.com/office/drawing/2014/main" id="{A90F1EF8-B362-2744-A362-FCA38F4C093C}"/>
                    </a:ext>
                  </a:extLst>
                </p:cNvPr>
                <p:cNvPicPr/>
                <p:nvPr/>
              </p:nvPicPr>
              <p:blipFill>
                <a:blip r:embed="rId616"/>
                <a:stretch>
                  <a:fillRect/>
                </a:stretch>
              </p:blipFill>
              <p:spPr>
                <a:xfrm>
                  <a:off x="2074049" y="4365702"/>
                  <a:ext cx="4392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7">
              <p14:nvContentPartPr>
                <p14:cNvPr id="549" name="Ink 548">
                  <a:extLst>
                    <a:ext uri="{FF2B5EF4-FFF2-40B4-BE49-F238E27FC236}">
                      <a16:creationId xmlns:a16="http://schemas.microsoft.com/office/drawing/2014/main" id="{BFB63919-799D-5245-BDF7-430B9EFF55D1}"/>
                    </a:ext>
                  </a:extLst>
                </p14:cNvPr>
                <p14:cNvContentPartPr/>
                <p14:nvPr/>
              </p14:nvContentPartPr>
              <p14:xfrm>
                <a:off x="2106089" y="4335822"/>
                <a:ext cx="360" cy="360"/>
              </p14:xfrm>
            </p:contentPart>
          </mc:Choice>
          <mc:Fallback xmlns="">
            <p:pic>
              <p:nvPicPr>
                <p:cNvPr id="549" name="Ink 548">
                  <a:extLst>
                    <a:ext uri="{FF2B5EF4-FFF2-40B4-BE49-F238E27FC236}">
                      <a16:creationId xmlns:a16="http://schemas.microsoft.com/office/drawing/2014/main" id="{BFB63919-799D-5245-BDF7-430B9EFF55D1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2098529" y="4328262"/>
                  <a:ext cx="15480" cy="1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8">
              <p14:nvContentPartPr>
                <p14:cNvPr id="551" name="Ink 550">
                  <a:extLst>
                    <a:ext uri="{FF2B5EF4-FFF2-40B4-BE49-F238E27FC236}">
                      <a16:creationId xmlns:a16="http://schemas.microsoft.com/office/drawing/2014/main" id="{A90803E8-10B6-7548-8593-0D6763EAEA64}"/>
                    </a:ext>
                  </a:extLst>
                </p14:cNvPr>
                <p14:cNvContentPartPr/>
                <p14:nvPr/>
              </p14:nvContentPartPr>
              <p14:xfrm>
                <a:off x="2093489" y="4326822"/>
                <a:ext cx="9720" cy="9720"/>
              </p14:xfrm>
            </p:contentPart>
          </mc:Choice>
          <mc:Fallback xmlns="">
            <p:pic>
              <p:nvPicPr>
                <p:cNvPr id="551" name="Ink 550">
                  <a:extLst>
                    <a:ext uri="{FF2B5EF4-FFF2-40B4-BE49-F238E27FC236}">
                      <a16:creationId xmlns:a16="http://schemas.microsoft.com/office/drawing/2014/main" id="{A90803E8-10B6-7548-8593-0D6763EAEA64}"/>
                    </a:ext>
                  </a:extLst>
                </p:cNvPr>
                <p:cNvPicPr/>
                <p:nvPr/>
              </p:nvPicPr>
              <p:blipFill>
                <a:blip r:embed="rId619"/>
                <a:stretch>
                  <a:fillRect/>
                </a:stretch>
              </p:blipFill>
              <p:spPr>
                <a:xfrm>
                  <a:off x="2085929" y="4319262"/>
                  <a:ext cx="2448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0">
              <p14:nvContentPartPr>
                <p14:cNvPr id="680" name="Ink 679">
                  <a:extLst>
                    <a:ext uri="{FF2B5EF4-FFF2-40B4-BE49-F238E27FC236}">
                      <a16:creationId xmlns:a16="http://schemas.microsoft.com/office/drawing/2014/main" id="{3EA301B2-DB46-F947-A943-54CF74812F85}"/>
                    </a:ext>
                  </a:extLst>
                </p14:cNvPr>
                <p14:cNvContentPartPr/>
                <p14:nvPr/>
              </p14:nvContentPartPr>
              <p14:xfrm>
                <a:off x="2155560" y="4250040"/>
                <a:ext cx="111960" cy="124200"/>
              </p14:xfrm>
            </p:contentPart>
          </mc:Choice>
          <mc:Fallback xmlns="">
            <p:pic>
              <p:nvPicPr>
                <p:cNvPr id="680" name="Ink 679">
                  <a:extLst>
                    <a:ext uri="{FF2B5EF4-FFF2-40B4-BE49-F238E27FC236}">
                      <a16:creationId xmlns:a16="http://schemas.microsoft.com/office/drawing/2014/main" id="{3EA301B2-DB46-F947-A943-54CF74812F85}"/>
                    </a:ext>
                  </a:extLst>
                </p:cNvPr>
                <p:cNvPicPr/>
                <p:nvPr/>
              </p:nvPicPr>
              <p:blipFill>
                <a:blip r:embed="rId621"/>
                <a:stretch>
                  <a:fillRect/>
                </a:stretch>
              </p:blipFill>
              <p:spPr>
                <a:xfrm>
                  <a:off x="2148000" y="4242480"/>
                  <a:ext cx="127080" cy="139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22">
            <p14:nvContentPartPr>
              <p14:cNvPr id="685" name="Ink 684">
                <a:extLst>
                  <a:ext uri="{FF2B5EF4-FFF2-40B4-BE49-F238E27FC236}">
                    <a16:creationId xmlns:a16="http://schemas.microsoft.com/office/drawing/2014/main" id="{260F02D4-3F96-A74C-A65A-B1975C934386}"/>
                  </a:ext>
                </a:extLst>
              </p14:cNvPr>
              <p14:cNvContentPartPr/>
              <p14:nvPr/>
            </p14:nvContentPartPr>
            <p14:xfrm>
              <a:off x="9685680" y="431520"/>
              <a:ext cx="360" cy="360"/>
            </p14:xfrm>
          </p:contentPart>
        </mc:Choice>
        <mc:Fallback xmlns="">
          <p:pic>
            <p:nvPicPr>
              <p:cNvPr id="685" name="Ink 684">
                <a:extLst>
                  <a:ext uri="{FF2B5EF4-FFF2-40B4-BE49-F238E27FC236}">
                    <a16:creationId xmlns:a16="http://schemas.microsoft.com/office/drawing/2014/main" id="{260F02D4-3F96-A74C-A65A-B1975C934386}"/>
                  </a:ext>
                </a:extLst>
              </p:cNvPr>
              <p:cNvPicPr/>
              <p:nvPr/>
            </p:nvPicPr>
            <p:blipFill>
              <a:blip r:embed="rId623"/>
              <a:stretch>
                <a:fillRect/>
              </a:stretch>
            </p:blipFill>
            <p:spPr>
              <a:xfrm>
                <a:off x="9681360" y="427200"/>
                <a:ext cx="9000" cy="9000"/>
              </a:xfrm>
              <a:prstGeom prst="rect">
                <a:avLst/>
              </a:prstGeom>
            </p:spPr>
          </p:pic>
        </mc:Fallback>
      </mc:AlternateContent>
      <p:grpSp>
        <p:nvGrpSpPr>
          <p:cNvPr id="703" name="Group 702">
            <a:extLst>
              <a:ext uri="{FF2B5EF4-FFF2-40B4-BE49-F238E27FC236}">
                <a16:creationId xmlns:a16="http://schemas.microsoft.com/office/drawing/2014/main" id="{2883963B-9505-1742-ACDA-88A1402D9B4E}"/>
              </a:ext>
            </a:extLst>
          </p:cNvPr>
          <p:cNvGrpSpPr/>
          <p:nvPr/>
        </p:nvGrpSpPr>
        <p:grpSpPr>
          <a:xfrm>
            <a:off x="2390908" y="4140136"/>
            <a:ext cx="712800" cy="216360"/>
            <a:chOff x="2390908" y="4140136"/>
            <a:chExt cx="712800" cy="216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4">
              <p14:nvContentPartPr>
                <p14:cNvPr id="689" name="Ink 688">
                  <a:extLst>
                    <a:ext uri="{FF2B5EF4-FFF2-40B4-BE49-F238E27FC236}">
                      <a16:creationId xmlns:a16="http://schemas.microsoft.com/office/drawing/2014/main" id="{3E9E7364-6672-B541-A6BD-7FEE2CBC42AF}"/>
                    </a:ext>
                  </a:extLst>
                </p14:cNvPr>
                <p14:cNvContentPartPr/>
                <p14:nvPr/>
              </p14:nvContentPartPr>
              <p14:xfrm>
                <a:off x="2390908" y="4197016"/>
                <a:ext cx="54720" cy="10440"/>
              </p14:xfrm>
            </p:contentPart>
          </mc:Choice>
          <mc:Fallback xmlns="">
            <p:pic>
              <p:nvPicPr>
                <p:cNvPr id="689" name="Ink 688">
                  <a:extLst>
                    <a:ext uri="{FF2B5EF4-FFF2-40B4-BE49-F238E27FC236}">
                      <a16:creationId xmlns:a16="http://schemas.microsoft.com/office/drawing/2014/main" id="{3E9E7364-6672-B541-A6BD-7FEE2CBC42AF}"/>
                    </a:ext>
                  </a:extLst>
                </p:cNvPr>
                <p:cNvPicPr/>
                <p:nvPr/>
              </p:nvPicPr>
              <p:blipFill>
                <a:blip r:embed="rId625"/>
                <a:stretch>
                  <a:fillRect/>
                </a:stretch>
              </p:blipFill>
              <p:spPr>
                <a:xfrm>
                  <a:off x="2383348" y="4189456"/>
                  <a:ext cx="6984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6">
              <p14:nvContentPartPr>
                <p14:cNvPr id="691" name="Ink 690">
                  <a:extLst>
                    <a:ext uri="{FF2B5EF4-FFF2-40B4-BE49-F238E27FC236}">
                      <a16:creationId xmlns:a16="http://schemas.microsoft.com/office/drawing/2014/main" id="{4B5456DA-E0DF-6147-BE3D-7B7CAF0E238B}"/>
                    </a:ext>
                  </a:extLst>
                </p14:cNvPr>
                <p14:cNvContentPartPr/>
                <p14:nvPr/>
              </p14:nvContentPartPr>
              <p14:xfrm>
                <a:off x="2488108" y="4195576"/>
                <a:ext cx="67320" cy="3600"/>
              </p14:xfrm>
            </p:contentPart>
          </mc:Choice>
          <mc:Fallback xmlns="">
            <p:pic>
              <p:nvPicPr>
                <p:cNvPr id="691" name="Ink 690">
                  <a:extLst>
                    <a:ext uri="{FF2B5EF4-FFF2-40B4-BE49-F238E27FC236}">
                      <a16:creationId xmlns:a16="http://schemas.microsoft.com/office/drawing/2014/main" id="{4B5456DA-E0DF-6147-BE3D-7B7CAF0E238B}"/>
                    </a:ext>
                  </a:extLst>
                </p:cNvPr>
                <p:cNvPicPr/>
                <p:nvPr/>
              </p:nvPicPr>
              <p:blipFill>
                <a:blip r:embed="rId627"/>
                <a:stretch>
                  <a:fillRect/>
                </a:stretch>
              </p:blipFill>
              <p:spPr>
                <a:xfrm>
                  <a:off x="2480548" y="4188016"/>
                  <a:ext cx="82440" cy="1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8">
              <p14:nvContentPartPr>
                <p14:cNvPr id="692" name="Ink 691">
                  <a:extLst>
                    <a:ext uri="{FF2B5EF4-FFF2-40B4-BE49-F238E27FC236}">
                      <a16:creationId xmlns:a16="http://schemas.microsoft.com/office/drawing/2014/main" id="{833CC984-31DE-5A40-8273-0788CE5DC140}"/>
                    </a:ext>
                  </a:extLst>
                </p14:cNvPr>
                <p14:cNvContentPartPr/>
                <p14:nvPr/>
              </p14:nvContentPartPr>
              <p14:xfrm>
                <a:off x="2520148" y="4140136"/>
                <a:ext cx="45720" cy="147240"/>
              </p14:xfrm>
            </p:contentPart>
          </mc:Choice>
          <mc:Fallback xmlns="">
            <p:pic>
              <p:nvPicPr>
                <p:cNvPr id="692" name="Ink 691">
                  <a:extLst>
                    <a:ext uri="{FF2B5EF4-FFF2-40B4-BE49-F238E27FC236}">
                      <a16:creationId xmlns:a16="http://schemas.microsoft.com/office/drawing/2014/main" id="{833CC984-31DE-5A40-8273-0788CE5DC140}"/>
                    </a:ext>
                  </a:extLst>
                </p:cNvPr>
                <p:cNvPicPr/>
                <p:nvPr/>
              </p:nvPicPr>
              <p:blipFill>
                <a:blip r:embed="rId629"/>
                <a:stretch>
                  <a:fillRect/>
                </a:stretch>
              </p:blipFill>
              <p:spPr>
                <a:xfrm>
                  <a:off x="2512588" y="4132576"/>
                  <a:ext cx="6084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0">
              <p14:nvContentPartPr>
                <p14:cNvPr id="693" name="Ink 692">
                  <a:extLst>
                    <a:ext uri="{FF2B5EF4-FFF2-40B4-BE49-F238E27FC236}">
                      <a16:creationId xmlns:a16="http://schemas.microsoft.com/office/drawing/2014/main" id="{89BC1294-2E3B-D443-AE84-97DD070E8F3A}"/>
                    </a:ext>
                  </a:extLst>
                </p14:cNvPr>
                <p14:cNvContentPartPr/>
                <p14:nvPr/>
              </p14:nvContentPartPr>
              <p14:xfrm>
                <a:off x="2593228" y="4233376"/>
                <a:ext cx="39600" cy="67680"/>
              </p14:xfrm>
            </p:contentPart>
          </mc:Choice>
          <mc:Fallback xmlns="">
            <p:pic>
              <p:nvPicPr>
                <p:cNvPr id="693" name="Ink 692">
                  <a:extLst>
                    <a:ext uri="{FF2B5EF4-FFF2-40B4-BE49-F238E27FC236}">
                      <a16:creationId xmlns:a16="http://schemas.microsoft.com/office/drawing/2014/main" id="{89BC1294-2E3B-D443-AE84-97DD070E8F3A}"/>
                    </a:ext>
                  </a:extLst>
                </p:cNvPr>
                <p:cNvPicPr/>
                <p:nvPr/>
              </p:nvPicPr>
              <p:blipFill>
                <a:blip r:embed="rId631"/>
                <a:stretch>
                  <a:fillRect/>
                </a:stretch>
              </p:blipFill>
              <p:spPr>
                <a:xfrm>
                  <a:off x="2585668" y="4225816"/>
                  <a:ext cx="5472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2">
              <p14:nvContentPartPr>
                <p14:cNvPr id="694" name="Ink 693">
                  <a:extLst>
                    <a:ext uri="{FF2B5EF4-FFF2-40B4-BE49-F238E27FC236}">
                      <a16:creationId xmlns:a16="http://schemas.microsoft.com/office/drawing/2014/main" id="{B828F5B6-6295-F648-BADA-E230598A7A02}"/>
                    </a:ext>
                  </a:extLst>
                </p14:cNvPr>
                <p14:cNvContentPartPr/>
                <p14:nvPr/>
              </p14:nvContentPartPr>
              <p14:xfrm>
                <a:off x="2660548" y="4268656"/>
                <a:ext cx="32760" cy="3600"/>
              </p14:xfrm>
            </p:contentPart>
          </mc:Choice>
          <mc:Fallback xmlns="">
            <p:pic>
              <p:nvPicPr>
                <p:cNvPr id="694" name="Ink 693">
                  <a:extLst>
                    <a:ext uri="{FF2B5EF4-FFF2-40B4-BE49-F238E27FC236}">
                      <a16:creationId xmlns:a16="http://schemas.microsoft.com/office/drawing/2014/main" id="{B828F5B6-6295-F648-BADA-E230598A7A02}"/>
                    </a:ext>
                  </a:extLst>
                </p:cNvPr>
                <p:cNvPicPr/>
                <p:nvPr/>
              </p:nvPicPr>
              <p:blipFill>
                <a:blip r:embed="rId633"/>
                <a:stretch>
                  <a:fillRect/>
                </a:stretch>
              </p:blipFill>
              <p:spPr>
                <a:xfrm>
                  <a:off x="2652988" y="4261096"/>
                  <a:ext cx="47880" cy="1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4">
              <p14:nvContentPartPr>
                <p14:cNvPr id="695" name="Ink 694">
                  <a:extLst>
                    <a:ext uri="{FF2B5EF4-FFF2-40B4-BE49-F238E27FC236}">
                      <a16:creationId xmlns:a16="http://schemas.microsoft.com/office/drawing/2014/main" id="{5B20CDE6-221F-6849-A124-D2E39BB0E28D}"/>
                    </a:ext>
                  </a:extLst>
                </p14:cNvPr>
                <p14:cNvContentPartPr/>
                <p14:nvPr/>
              </p14:nvContentPartPr>
              <p14:xfrm>
                <a:off x="2690428" y="4234456"/>
                <a:ext cx="66600" cy="90000"/>
              </p14:xfrm>
            </p:contentPart>
          </mc:Choice>
          <mc:Fallback xmlns="">
            <p:pic>
              <p:nvPicPr>
                <p:cNvPr id="695" name="Ink 694">
                  <a:extLst>
                    <a:ext uri="{FF2B5EF4-FFF2-40B4-BE49-F238E27FC236}">
                      <a16:creationId xmlns:a16="http://schemas.microsoft.com/office/drawing/2014/main" id="{5B20CDE6-221F-6849-A124-D2E39BB0E28D}"/>
                    </a:ext>
                  </a:extLst>
                </p:cNvPr>
                <p:cNvPicPr/>
                <p:nvPr/>
              </p:nvPicPr>
              <p:blipFill>
                <a:blip r:embed="rId635"/>
                <a:stretch>
                  <a:fillRect/>
                </a:stretch>
              </p:blipFill>
              <p:spPr>
                <a:xfrm>
                  <a:off x="2682868" y="4226896"/>
                  <a:ext cx="8172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6">
              <p14:nvContentPartPr>
                <p14:cNvPr id="696" name="Ink 695">
                  <a:extLst>
                    <a:ext uri="{FF2B5EF4-FFF2-40B4-BE49-F238E27FC236}">
                      <a16:creationId xmlns:a16="http://schemas.microsoft.com/office/drawing/2014/main" id="{DC6E8E8F-EBD4-A34E-ADAB-91D4F8130A9A}"/>
                    </a:ext>
                  </a:extLst>
                </p14:cNvPr>
                <p14:cNvContentPartPr/>
                <p14:nvPr/>
              </p14:nvContentPartPr>
              <p14:xfrm>
                <a:off x="2795548" y="4234456"/>
                <a:ext cx="360" cy="360"/>
              </p14:xfrm>
            </p:contentPart>
          </mc:Choice>
          <mc:Fallback xmlns="">
            <p:pic>
              <p:nvPicPr>
                <p:cNvPr id="696" name="Ink 695">
                  <a:extLst>
                    <a:ext uri="{FF2B5EF4-FFF2-40B4-BE49-F238E27FC236}">
                      <a16:creationId xmlns:a16="http://schemas.microsoft.com/office/drawing/2014/main" id="{DC6E8E8F-EBD4-A34E-ADAB-91D4F8130A9A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2787988" y="4226896"/>
                  <a:ext cx="15480" cy="1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7">
              <p14:nvContentPartPr>
                <p14:cNvPr id="697" name="Ink 696">
                  <a:extLst>
                    <a:ext uri="{FF2B5EF4-FFF2-40B4-BE49-F238E27FC236}">
                      <a16:creationId xmlns:a16="http://schemas.microsoft.com/office/drawing/2014/main" id="{59A54A6D-6D57-C240-AB0B-185021580706}"/>
                    </a:ext>
                  </a:extLst>
                </p14:cNvPr>
                <p14:cNvContentPartPr/>
                <p14:nvPr/>
              </p14:nvContentPartPr>
              <p14:xfrm>
                <a:off x="2799508" y="4279456"/>
                <a:ext cx="14400" cy="77040"/>
              </p14:xfrm>
            </p:contentPart>
          </mc:Choice>
          <mc:Fallback xmlns="">
            <p:pic>
              <p:nvPicPr>
                <p:cNvPr id="697" name="Ink 696">
                  <a:extLst>
                    <a:ext uri="{FF2B5EF4-FFF2-40B4-BE49-F238E27FC236}">
                      <a16:creationId xmlns:a16="http://schemas.microsoft.com/office/drawing/2014/main" id="{59A54A6D-6D57-C240-AB0B-185021580706}"/>
                    </a:ext>
                  </a:extLst>
                </p:cNvPr>
                <p:cNvPicPr/>
                <p:nvPr/>
              </p:nvPicPr>
              <p:blipFill>
                <a:blip r:embed="rId638"/>
                <a:stretch>
                  <a:fillRect/>
                </a:stretch>
              </p:blipFill>
              <p:spPr>
                <a:xfrm>
                  <a:off x="2791948" y="4271896"/>
                  <a:ext cx="2952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9">
              <p14:nvContentPartPr>
                <p14:cNvPr id="698" name="Ink 697">
                  <a:extLst>
                    <a:ext uri="{FF2B5EF4-FFF2-40B4-BE49-F238E27FC236}">
                      <a16:creationId xmlns:a16="http://schemas.microsoft.com/office/drawing/2014/main" id="{131C08C2-59C9-A544-8D03-93B680F6FE0A}"/>
                    </a:ext>
                  </a:extLst>
                </p14:cNvPr>
                <p14:cNvContentPartPr/>
                <p14:nvPr/>
              </p14:nvContentPartPr>
              <p14:xfrm>
                <a:off x="2803108" y="4242016"/>
                <a:ext cx="8280" cy="3600"/>
              </p14:xfrm>
            </p:contentPart>
          </mc:Choice>
          <mc:Fallback xmlns="">
            <p:pic>
              <p:nvPicPr>
                <p:cNvPr id="698" name="Ink 697">
                  <a:extLst>
                    <a:ext uri="{FF2B5EF4-FFF2-40B4-BE49-F238E27FC236}">
                      <a16:creationId xmlns:a16="http://schemas.microsoft.com/office/drawing/2014/main" id="{131C08C2-59C9-A544-8D03-93B680F6FE0A}"/>
                    </a:ext>
                  </a:extLst>
                </p:cNvPr>
                <p:cNvPicPr/>
                <p:nvPr/>
              </p:nvPicPr>
              <p:blipFill>
                <a:blip r:embed="rId640"/>
                <a:stretch>
                  <a:fillRect/>
                </a:stretch>
              </p:blipFill>
              <p:spPr>
                <a:xfrm>
                  <a:off x="2795548" y="4234456"/>
                  <a:ext cx="23040" cy="1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1">
              <p14:nvContentPartPr>
                <p14:cNvPr id="699" name="Ink 698">
                  <a:extLst>
                    <a:ext uri="{FF2B5EF4-FFF2-40B4-BE49-F238E27FC236}">
                      <a16:creationId xmlns:a16="http://schemas.microsoft.com/office/drawing/2014/main" id="{13AB3F38-076E-A245-9EDA-A81DE3A91DD1}"/>
                    </a:ext>
                  </a:extLst>
                </p14:cNvPr>
                <p14:cNvContentPartPr/>
                <p14:nvPr/>
              </p14:nvContentPartPr>
              <p14:xfrm>
                <a:off x="2880868" y="4219696"/>
                <a:ext cx="12240" cy="120600"/>
              </p14:xfrm>
            </p:contentPart>
          </mc:Choice>
          <mc:Fallback xmlns="">
            <p:pic>
              <p:nvPicPr>
                <p:cNvPr id="699" name="Ink 698">
                  <a:extLst>
                    <a:ext uri="{FF2B5EF4-FFF2-40B4-BE49-F238E27FC236}">
                      <a16:creationId xmlns:a16="http://schemas.microsoft.com/office/drawing/2014/main" id="{13AB3F38-076E-A245-9EDA-A81DE3A91DD1}"/>
                    </a:ext>
                  </a:extLst>
                </p:cNvPr>
                <p:cNvPicPr/>
                <p:nvPr/>
              </p:nvPicPr>
              <p:blipFill>
                <a:blip r:embed="rId642"/>
                <a:stretch>
                  <a:fillRect/>
                </a:stretch>
              </p:blipFill>
              <p:spPr>
                <a:xfrm>
                  <a:off x="2873308" y="4212136"/>
                  <a:ext cx="2736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3">
              <p14:nvContentPartPr>
                <p14:cNvPr id="700" name="Ink 699">
                  <a:extLst>
                    <a:ext uri="{FF2B5EF4-FFF2-40B4-BE49-F238E27FC236}">
                      <a16:creationId xmlns:a16="http://schemas.microsoft.com/office/drawing/2014/main" id="{C3AE9315-3511-CD4C-8E7C-F2E1A3D34863}"/>
                    </a:ext>
                  </a:extLst>
                </p14:cNvPr>
                <p14:cNvContentPartPr/>
                <p14:nvPr/>
              </p14:nvContentPartPr>
              <p14:xfrm>
                <a:off x="2941708" y="4283056"/>
                <a:ext cx="51120" cy="4680"/>
              </p14:xfrm>
            </p:contentPart>
          </mc:Choice>
          <mc:Fallback xmlns="">
            <p:pic>
              <p:nvPicPr>
                <p:cNvPr id="700" name="Ink 699">
                  <a:extLst>
                    <a:ext uri="{FF2B5EF4-FFF2-40B4-BE49-F238E27FC236}">
                      <a16:creationId xmlns:a16="http://schemas.microsoft.com/office/drawing/2014/main" id="{C3AE9315-3511-CD4C-8E7C-F2E1A3D34863}"/>
                    </a:ext>
                  </a:extLst>
                </p:cNvPr>
                <p:cNvPicPr/>
                <p:nvPr/>
              </p:nvPicPr>
              <p:blipFill>
                <a:blip r:embed="rId644"/>
                <a:stretch>
                  <a:fillRect/>
                </a:stretch>
              </p:blipFill>
              <p:spPr>
                <a:xfrm>
                  <a:off x="2934148" y="4275496"/>
                  <a:ext cx="66240" cy="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5">
              <p14:nvContentPartPr>
                <p14:cNvPr id="702" name="Ink 701">
                  <a:extLst>
                    <a:ext uri="{FF2B5EF4-FFF2-40B4-BE49-F238E27FC236}">
                      <a16:creationId xmlns:a16="http://schemas.microsoft.com/office/drawing/2014/main" id="{565B606C-9075-A044-AF53-851E9C26DFEB}"/>
                    </a:ext>
                  </a:extLst>
                </p14:cNvPr>
                <p14:cNvContentPartPr/>
                <p14:nvPr/>
              </p14:nvContentPartPr>
              <p14:xfrm>
                <a:off x="3030988" y="4234456"/>
                <a:ext cx="72720" cy="84960"/>
              </p14:xfrm>
            </p:contentPart>
          </mc:Choice>
          <mc:Fallback xmlns="">
            <p:pic>
              <p:nvPicPr>
                <p:cNvPr id="702" name="Ink 701">
                  <a:extLst>
                    <a:ext uri="{FF2B5EF4-FFF2-40B4-BE49-F238E27FC236}">
                      <a16:creationId xmlns:a16="http://schemas.microsoft.com/office/drawing/2014/main" id="{565B606C-9075-A044-AF53-851E9C26DFEB}"/>
                    </a:ext>
                  </a:extLst>
                </p:cNvPr>
                <p:cNvPicPr/>
                <p:nvPr/>
              </p:nvPicPr>
              <p:blipFill>
                <a:blip r:embed="rId646"/>
                <a:stretch>
                  <a:fillRect/>
                </a:stretch>
              </p:blipFill>
              <p:spPr>
                <a:xfrm>
                  <a:off x="3023428" y="4226896"/>
                  <a:ext cx="87840" cy="100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9" name="Group 718">
            <a:extLst>
              <a:ext uri="{FF2B5EF4-FFF2-40B4-BE49-F238E27FC236}">
                <a16:creationId xmlns:a16="http://schemas.microsoft.com/office/drawing/2014/main" id="{9A469057-9255-B246-98D9-A64B52F0F045}"/>
              </a:ext>
            </a:extLst>
          </p:cNvPr>
          <p:cNvGrpSpPr/>
          <p:nvPr/>
        </p:nvGrpSpPr>
        <p:grpSpPr>
          <a:xfrm>
            <a:off x="2266028" y="4205927"/>
            <a:ext cx="51840" cy="57960"/>
            <a:chOff x="2266028" y="4205927"/>
            <a:chExt cx="51840" cy="57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7">
              <p14:nvContentPartPr>
                <p14:cNvPr id="717" name="Ink 716">
                  <a:extLst>
                    <a:ext uri="{FF2B5EF4-FFF2-40B4-BE49-F238E27FC236}">
                      <a16:creationId xmlns:a16="http://schemas.microsoft.com/office/drawing/2014/main" id="{2DF9B675-4970-DC40-A719-6F4CFE054E9C}"/>
                    </a:ext>
                  </a:extLst>
                </p14:cNvPr>
                <p14:cNvContentPartPr/>
                <p14:nvPr/>
              </p14:nvContentPartPr>
              <p14:xfrm>
                <a:off x="2266028" y="4205927"/>
                <a:ext cx="46440" cy="7200"/>
              </p14:xfrm>
            </p:contentPart>
          </mc:Choice>
          <mc:Fallback xmlns="">
            <p:pic>
              <p:nvPicPr>
                <p:cNvPr id="717" name="Ink 716">
                  <a:extLst>
                    <a:ext uri="{FF2B5EF4-FFF2-40B4-BE49-F238E27FC236}">
                      <a16:creationId xmlns:a16="http://schemas.microsoft.com/office/drawing/2014/main" id="{2DF9B675-4970-DC40-A719-6F4CFE054E9C}"/>
                    </a:ext>
                  </a:extLst>
                </p:cNvPr>
                <p:cNvPicPr/>
                <p:nvPr/>
              </p:nvPicPr>
              <p:blipFill>
                <a:blip r:embed="rId648"/>
                <a:stretch>
                  <a:fillRect/>
                </a:stretch>
              </p:blipFill>
              <p:spPr>
                <a:xfrm>
                  <a:off x="2258468" y="4198367"/>
                  <a:ext cx="6156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9">
              <p14:nvContentPartPr>
                <p14:cNvPr id="718" name="Ink 717">
                  <a:extLst>
                    <a:ext uri="{FF2B5EF4-FFF2-40B4-BE49-F238E27FC236}">
                      <a16:creationId xmlns:a16="http://schemas.microsoft.com/office/drawing/2014/main" id="{61E00626-C879-EF40-9EE6-DCD04275E593}"/>
                    </a:ext>
                  </a:extLst>
                </p14:cNvPr>
                <p14:cNvContentPartPr/>
                <p14:nvPr/>
              </p14:nvContentPartPr>
              <p14:xfrm>
                <a:off x="2266028" y="4252007"/>
                <a:ext cx="51840" cy="11880"/>
              </p14:xfrm>
            </p:contentPart>
          </mc:Choice>
          <mc:Fallback xmlns="">
            <p:pic>
              <p:nvPicPr>
                <p:cNvPr id="718" name="Ink 717">
                  <a:extLst>
                    <a:ext uri="{FF2B5EF4-FFF2-40B4-BE49-F238E27FC236}">
                      <a16:creationId xmlns:a16="http://schemas.microsoft.com/office/drawing/2014/main" id="{61E00626-C879-EF40-9EE6-DCD04275E593}"/>
                    </a:ext>
                  </a:extLst>
                </p:cNvPr>
                <p:cNvPicPr/>
                <p:nvPr/>
              </p:nvPicPr>
              <p:blipFill>
                <a:blip r:embed="rId650"/>
                <a:stretch>
                  <a:fillRect/>
                </a:stretch>
              </p:blipFill>
              <p:spPr>
                <a:xfrm>
                  <a:off x="2258468" y="4244447"/>
                  <a:ext cx="66960" cy="27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22" name="Group 721">
            <a:extLst>
              <a:ext uri="{FF2B5EF4-FFF2-40B4-BE49-F238E27FC236}">
                <a16:creationId xmlns:a16="http://schemas.microsoft.com/office/drawing/2014/main" id="{54206CD0-29EF-1E45-AE70-A78DC37AF99F}"/>
              </a:ext>
            </a:extLst>
          </p:cNvPr>
          <p:cNvGrpSpPr/>
          <p:nvPr/>
        </p:nvGrpSpPr>
        <p:grpSpPr>
          <a:xfrm>
            <a:off x="2945250" y="2857230"/>
            <a:ext cx="82440" cy="209520"/>
            <a:chOff x="2945250" y="2857230"/>
            <a:chExt cx="82440" cy="209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51">
              <p14:nvContentPartPr>
                <p14:cNvPr id="720" name="Ink 719">
                  <a:extLst>
                    <a:ext uri="{FF2B5EF4-FFF2-40B4-BE49-F238E27FC236}">
                      <a16:creationId xmlns:a16="http://schemas.microsoft.com/office/drawing/2014/main" id="{34325560-985B-D244-8E73-89ABEA2C3AE1}"/>
                    </a:ext>
                  </a:extLst>
                </p14:cNvPr>
                <p14:cNvContentPartPr/>
                <p14:nvPr/>
              </p14:nvContentPartPr>
              <p14:xfrm>
                <a:off x="2990610" y="2857230"/>
                <a:ext cx="3600" cy="37080"/>
              </p14:xfrm>
            </p:contentPart>
          </mc:Choice>
          <mc:Fallback xmlns="">
            <p:pic>
              <p:nvPicPr>
                <p:cNvPr id="720" name="Ink 719">
                  <a:extLst>
                    <a:ext uri="{FF2B5EF4-FFF2-40B4-BE49-F238E27FC236}">
                      <a16:creationId xmlns:a16="http://schemas.microsoft.com/office/drawing/2014/main" id="{34325560-985B-D244-8E73-89ABEA2C3AE1}"/>
                    </a:ext>
                  </a:extLst>
                </p:cNvPr>
                <p:cNvPicPr/>
                <p:nvPr/>
              </p:nvPicPr>
              <p:blipFill>
                <a:blip r:embed="rId652"/>
                <a:stretch>
                  <a:fillRect/>
                </a:stretch>
              </p:blipFill>
              <p:spPr>
                <a:xfrm>
                  <a:off x="2983050" y="2849670"/>
                  <a:ext cx="1872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3">
              <p14:nvContentPartPr>
                <p14:cNvPr id="721" name="Ink 720">
                  <a:extLst>
                    <a:ext uri="{FF2B5EF4-FFF2-40B4-BE49-F238E27FC236}">
                      <a16:creationId xmlns:a16="http://schemas.microsoft.com/office/drawing/2014/main" id="{82B554F6-B306-A443-9061-8994F9344EA6}"/>
                    </a:ext>
                  </a:extLst>
                </p14:cNvPr>
                <p14:cNvContentPartPr/>
                <p14:nvPr/>
              </p14:nvContentPartPr>
              <p14:xfrm>
                <a:off x="2945250" y="2960910"/>
                <a:ext cx="82440" cy="105840"/>
              </p14:xfrm>
            </p:contentPart>
          </mc:Choice>
          <mc:Fallback xmlns="">
            <p:pic>
              <p:nvPicPr>
                <p:cNvPr id="721" name="Ink 720">
                  <a:extLst>
                    <a:ext uri="{FF2B5EF4-FFF2-40B4-BE49-F238E27FC236}">
                      <a16:creationId xmlns:a16="http://schemas.microsoft.com/office/drawing/2014/main" id="{82B554F6-B306-A443-9061-8994F9344EA6}"/>
                    </a:ext>
                  </a:extLst>
                </p:cNvPr>
                <p:cNvPicPr/>
                <p:nvPr/>
              </p:nvPicPr>
              <p:blipFill>
                <a:blip r:embed="rId654"/>
                <a:stretch>
                  <a:fillRect/>
                </a:stretch>
              </p:blipFill>
              <p:spPr>
                <a:xfrm>
                  <a:off x="2937690" y="2953350"/>
                  <a:ext cx="97560" cy="120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25" name="Group 724">
            <a:extLst>
              <a:ext uri="{FF2B5EF4-FFF2-40B4-BE49-F238E27FC236}">
                <a16:creationId xmlns:a16="http://schemas.microsoft.com/office/drawing/2014/main" id="{A176FBE3-8E40-B447-A230-82D9B83EF265}"/>
              </a:ext>
            </a:extLst>
          </p:cNvPr>
          <p:cNvGrpSpPr/>
          <p:nvPr/>
        </p:nvGrpSpPr>
        <p:grpSpPr>
          <a:xfrm>
            <a:off x="2379330" y="5714910"/>
            <a:ext cx="87120" cy="209520"/>
            <a:chOff x="2379330" y="5714910"/>
            <a:chExt cx="87120" cy="209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55">
              <p14:nvContentPartPr>
                <p14:cNvPr id="723" name="Ink 722">
                  <a:extLst>
                    <a:ext uri="{FF2B5EF4-FFF2-40B4-BE49-F238E27FC236}">
                      <a16:creationId xmlns:a16="http://schemas.microsoft.com/office/drawing/2014/main" id="{B063ECC8-C385-944E-BA5B-4D41DC7EFD8F}"/>
                    </a:ext>
                  </a:extLst>
                </p14:cNvPr>
                <p14:cNvContentPartPr/>
                <p14:nvPr/>
              </p14:nvContentPartPr>
              <p14:xfrm>
                <a:off x="2412810" y="5714910"/>
                <a:ext cx="6840" cy="68040"/>
              </p14:xfrm>
            </p:contentPart>
          </mc:Choice>
          <mc:Fallback xmlns="">
            <p:pic>
              <p:nvPicPr>
                <p:cNvPr id="723" name="Ink 722">
                  <a:extLst>
                    <a:ext uri="{FF2B5EF4-FFF2-40B4-BE49-F238E27FC236}">
                      <a16:creationId xmlns:a16="http://schemas.microsoft.com/office/drawing/2014/main" id="{B063ECC8-C385-944E-BA5B-4D41DC7EFD8F}"/>
                    </a:ext>
                  </a:extLst>
                </p:cNvPr>
                <p:cNvPicPr/>
                <p:nvPr/>
              </p:nvPicPr>
              <p:blipFill>
                <a:blip r:embed="rId656"/>
                <a:stretch>
                  <a:fillRect/>
                </a:stretch>
              </p:blipFill>
              <p:spPr>
                <a:xfrm>
                  <a:off x="2405250" y="5707350"/>
                  <a:ext cx="2160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7">
              <p14:nvContentPartPr>
                <p14:cNvPr id="724" name="Ink 723">
                  <a:extLst>
                    <a:ext uri="{FF2B5EF4-FFF2-40B4-BE49-F238E27FC236}">
                      <a16:creationId xmlns:a16="http://schemas.microsoft.com/office/drawing/2014/main" id="{1C20A4D8-CB6E-F74D-A117-53CDA1B92B53}"/>
                    </a:ext>
                  </a:extLst>
                </p14:cNvPr>
                <p14:cNvContentPartPr/>
                <p14:nvPr/>
              </p14:nvContentPartPr>
              <p14:xfrm>
                <a:off x="2379330" y="5825790"/>
                <a:ext cx="87120" cy="98640"/>
              </p14:xfrm>
            </p:contentPart>
          </mc:Choice>
          <mc:Fallback xmlns="">
            <p:pic>
              <p:nvPicPr>
                <p:cNvPr id="724" name="Ink 723">
                  <a:extLst>
                    <a:ext uri="{FF2B5EF4-FFF2-40B4-BE49-F238E27FC236}">
                      <a16:creationId xmlns:a16="http://schemas.microsoft.com/office/drawing/2014/main" id="{1C20A4D8-CB6E-F74D-A117-53CDA1B92B53}"/>
                    </a:ext>
                  </a:extLst>
                </p:cNvPr>
                <p:cNvPicPr/>
                <p:nvPr/>
              </p:nvPicPr>
              <p:blipFill>
                <a:blip r:embed="rId658"/>
                <a:stretch>
                  <a:fillRect/>
                </a:stretch>
              </p:blipFill>
              <p:spPr>
                <a:xfrm>
                  <a:off x="2371770" y="5818230"/>
                  <a:ext cx="102240" cy="113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28" name="Group 727">
            <a:extLst>
              <a:ext uri="{FF2B5EF4-FFF2-40B4-BE49-F238E27FC236}">
                <a16:creationId xmlns:a16="http://schemas.microsoft.com/office/drawing/2014/main" id="{30F2CC12-805A-C841-91D8-7A8953862197}"/>
              </a:ext>
            </a:extLst>
          </p:cNvPr>
          <p:cNvGrpSpPr/>
          <p:nvPr/>
        </p:nvGrpSpPr>
        <p:grpSpPr>
          <a:xfrm>
            <a:off x="8603010" y="5714910"/>
            <a:ext cx="91440" cy="229320"/>
            <a:chOff x="8603010" y="5714910"/>
            <a:chExt cx="91440" cy="229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59">
              <p14:nvContentPartPr>
                <p14:cNvPr id="726" name="Ink 725">
                  <a:extLst>
                    <a:ext uri="{FF2B5EF4-FFF2-40B4-BE49-F238E27FC236}">
                      <a16:creationId xmlns:a16="http://schemas.microsoft.com/office/drawing/2014/main" id="{9BFCF0C5-84AE-2B47-A97B-3B12387D7754}"/>
                    </a:ext>
                  </a:extLst>
                </p14:cNvPr>
                <p14:cNvContentPartPr/>
                <p14:nvPr/>
              </p14:nvContentPartPr>
              <p14:xfrm>
                <a:off x="8639010" y="5714910"/>
                <a:ext cx="9720" cy="39240"/>
              </p14:xfrm>
            </p:contentPart>
          </mc:Choice>
          <mc:Fallback xmlns="">
            <p:pic>
              <p:nvPicPr>
                <p:cNvPr id="726" name="Ink 725">
                  <a:extLst>
                    <a:ext uri="{FF2B5EF4-FFF2-40B4-BE49-F238E27FC236}">
                      <a16:creationId xmlns:a16="http://schemas.microsoft.com/office/drawing/2014/main" id="{9BFCF0C5-84AE-2B47-A97B-3B12387D7754}"/>
                    </a:ext>
                  </a:extLst>
                </p:cNvPr>
                <p:cNvPicPr/>
                <p:nvPr/>
              </p:nvPicPr>
              <p:blipFill>
                <a:blip r:embed="rId660"/>
                <a:stretch>
                  <a:fillRect/>
                </a:stretch>
              </p:blipFill>
              <p:spPr>
                <a:xfrm>
                  <a:off x="8631810" y="5707350"/>
                  <a:ext cx="2484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1">
              <p14:nvContentPartPr>
                <p14:cNvPr id="727" name="Ink 726">
                  <a:extLst>
                    <a:ext uri="{FF2B5EF4-FFF2-40B4-BE49-F238E27FC236}">
                      <a16:creationId xmlns:a16="http://schemas.microsoft.com/office/drawing/2014/main" id="{389D10BC-A563-A040-B28D-EB207B861ED1}"/>
                    </a:ext>
                  </a:extLst>
                </p14:cNvPr>
                <p14:cNvContentPartPr/>
                <p14:nvPr/>
              </p14:nvContentPartPr>
              <p14:xfrm>
                <a:off x="8603010" y="5827590"/>
                <a:ext cx="91440" cy="116640"/>
              </p14:xfrm>
            </p:contentPart>
          </mc:Choice>
          <mc:Fallback xmlns="">
            <p:pic>
              <p:nvPicPr>
                <p:cNvPr id="727" name="Ink 726">
                  <a:extLst>
                    <a:ext uri="{FF2B5EF4-FFF2-40B4-BE49-F238E27FC236}">
                      <a16:creationId xmlns:a16="http://schemas.microsoft.com/office/drawing/2014/main" id="{389D10BC-A563-A040-B28D-EB207B861ED1}"/>
                    </a:ext>
                  </a:extLst>
                </p:cNvPr>
                <p:cNvPicPr/>
                <p:nvPr/>
              </p:nvPicPr>
              <p:blipFill>
                <a:blip r:embed="rId662"/>
                <a:stretch>
                  <a:fillRect/>
                </a:stretch>
              </p:blipFill>
              <p:spPr>
                <a:xfrm>
                  <a:off x="8595450" y="5820030"/>
                  <a:ext cx="106560" cy="131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2" name="Group 731">
            <a:extLst>
              <a:ext uri="{FF2B5EF4-FFF2-40B4-BE49-F238E27FC236}">
                <a16:creationId xmlns:a16="http://schemas.microsoft.com/office/drawing/2014/main" id="{26C87A51-917E-174D-9FAF-9644CC9BB998}"/>
              </a:ext>
            </a:extLst>
          </p:cNvPr>
          <p:cNvGrpSpPr/>
          <p:nvPr/>
        </p:nvGrpSpPr>
        <p:grpSpPr>
          <a:xfrm>
            <a:off x="10091031" y="1122051"/>
            <a:ext cx="1314510" cy="402654"/>
            <a:chOff x="8200551" y="317541"/>
            <a:chExt cx="1314510" cy="402654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63">
              <p14:nvContentPartPr>
                <p14:cNvPr id="659" name="Ink 658">
                  <a:extLst>
                    <a:ext uri="{FF2B5EF4-FFF2-40B4-BE49-F238E27FC236}">
                      <a16:creationId xmlns:a16="http://schemas.microsoft.com/office/drawing/2014/main" id="{38F4949E-AE15-EC45-846B-C11BE0356EAB}"/>
                    </a:ext>
                  </a:extLst>
                </p14:cNvPr>
                <p14:cNvContentPartPr/>
                <p14:nvPr/>
              </p14:nvContentPartPr>
              <p14:xfrm>
                <a:off x="8233589" y="445977"/>
                <a:ext cx="85074" cy="105723"/>
              </p14:xfrm>
            </p:contentPart>
          </mc:Choice>
          <mc:Fallback>
            <p:pic>
              <p:nvPicPr>
                <p:cNvPr id="659" name="Ink 658">
                  <a:extLst>
                    <a:ext uri="{FF2B5EF4-FFF2-40B4-BE49-F238E27FC236}">
                      <a16:creationId xmlns:a16="http://schemas.microsoft.com/office/drawing/2014/main" id="{38F4949E-AE15-EC45-846B-C11BE0356EAB}"/>
                    </a:ext>
                  </a:extLst>
                </p:cNvPr>
                <p:cNvPicPr/>
                <p:nvPr/>
              </p:nvPicPr>
              <p:blipFill>
                <a:blip r:embed="rId664"/>
                <a:stretch>
                  <a:fillRect/>
                </a:stretch>
              </p:blipFill>
              <p:spPr>
                <a:xfrm>
                  <a:off x="8226019" y="438425"/>
                  <a:ext cx="100214" cy="12046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5">
              <p14:nvContentPartPr>
                <p14:cNvPr id="660" name="Ink 659">
                  <a:extLst>
                    <a:ext uri="{FF2B5EF4-FFF2-40B4-BE49-F238E27FC236}">
                      <a16:creationId xmlns:a16="http://schemas.microsoft.com/office/drawing/2014/main" id="{385CCD4D-FB22-D84E-822E-0436EA50F74A}"/>
                    </a:ext>
                  </a:extLst>
                </p14:cNvPr>
                <p14:cNvContentPartPr/>
                <p14:nvPr/>
              </p14:nvContentPartPr>
              <p14:xfrm>
                <a:off x="8200551" y="317541"/>
                <a:ext cx="186666" cy="284129"/>
              </p14:xfrm>
            </p:contentPart>
          </mc:Choice>
          <mc:Fallback>
            <p:pic>
              <p:nvPicPr>
                <p:cNvPr id="660" name="Ink 659">
                  <a:extLst>
                    <a:ext uri="{FF2B5EF4-FFF2-40B4-BE49-F238E27FC236}">
                      <a16:creationId xmlns:a16="http://schemas.microsoft.com/office/drawing/2014/main" id="{385CCD4D-FB22-D84E-822E-0436EA50F74A}"/>
                    </a:ext>
                  </a:extLst>
                </p:cNvPr>
                <p:cNvPicPr/>
                <p:nvPr/>
              </p:nvPicPr>
              <p:blipFill>
                <a:blip r:embed="rId666"/>
                <a:stretch>
                  <a:fillRect/>
                </a:stretch>
              </p:blipFill>
              <p:spPr>
                <a:xfrm>
                  <a:off x="8192983" y="309979"/>
                  <a:ext cx="201801" cy="29925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7">
              <p14:nvContentPartPr>
                <p14:cNvPr id="662" name="Ink 661">
                  <a:extLst>
                    <a:ext uri="{FF2B5EF4-FFF2-40B4-BE49-F238E27FC236}">
                      <a16:creationId xmlns:a16="http://schemas.microsoft.com/office/drawing/2014/main" id="{D83E699A-51B2-0E42-8811-F2566BCA8366}"/>
                    </a:ext>
                  </a:extLst>
                </p14:cNvPr>
                <p14:cNvContentPartPr/>
                <p14:nvPr/>
              </p14:nvContentPartPr>
              <p14:xfrm>
                <a:off x="8504916" y="454650"/>
                <a:ext cx="119351" cy="49970"/>
              </p14:xfrm>
            </p:contentPart>
          </mc:Choice>
          <mc:Fallback>
            <p:pic>
              <p:nvPicPr>
                <p:cNvPr id="662" name="Ink 661">
                  <a:extLst>
                    <a:ext uri="{FF2B5EF4-FFF2-40B4-BE49-F238E27FC236}">
                      <a16:creationId xmlns:a16="http://schemas.microsoft.com/office/drawing/2014/main" id="{D83E699A-51B2-0E42-8811-F2566BCA8366}"/>
                    </a:ext>
                  </a:extLst>
                </p:cNvPr>
                <p:cNvPicPr/>
                <p:nvPr/>
              </p:nvPicPr>
              <p:blipFill>
                <a:blip r:embed="rId668"/>
                <a:stretch>
                  <a:fillRect/>
                </a:stretch>
              </p:blipFill>
              <p:spPr>
                <a:xfrm>
                  <a:off x="8497344" y="447101"/>
                  <a:ext cx="134495" cy="6506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9">
              <p14:nvContentPartPr>
                <p14:cNvPr id="663" name="Ink 662">
                  <a:extLst>
                    <a:ext uri="{FF2B5EF4-FFF2-40B4-BE49-F238E27FC236}">
                      <a16:creationId xmlns:a16="http://schemas.microsoft.com/office/drawing/2014/main" id="{2B834638-8E16-DA40-8ABF-0507D1A8FF1C}"/>
                    </a:ext>
                  </a:extLst>
                </p14:cNvPr>
                <p14:cNvContentPartPr/>
                <p14:nvPr/>
              </p14:nvContentPartPr>
              <p14:xfrm>
                <a:off x="8556538" y="415830"/>
                <a:ext cx="47493" cy="244483"/>
              </p14:xfrm>
            </p:contentPart>
          </mc:Choice>
          <mc:Fallback>
            <p:pic>
              <p:nvPicPr>
                <p:cNvPr id="663" name="Ink 662">
                  <a:extLst>
                    <a:ext uri="{FF2B5EF4-FFF2-40B4-BE49-F238E27FC236}">
                      <a16:creationId xmlns:a16="http://schemas.microsoft.com/office/drawing/2014/main" id="{2B834638-8E16-DA40-8ABF-0507D1A8FF1C}"/>
                    </a:ext>
                  </a:extLst>
                </p:cNvPr>
                <p:cNvPicPr/>
                <p:nvPr/>
              </p:nvPicPr>
              <p:blipFill>
                <a:blip r:embed="rId670"/>
                <a:stretch>
                  <a:fillRect/>
                </a:stretch>
              </p:blipFill>
              <p:spPr>
                <a:xfrm>
                  <a:off x="8548982" y="408269"/>
                  <a:ext cx="62604" cy="25960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1">
              <p14:nvContentPartPr>
                <p14:cNvPr id="665" name="Ink 664">
                  <a:extLst>
                    <a:ext uri="{FF2B5EF4-FFF2-40B4-BE49-F238E27FC236}">
                      <a16:creationId xmlns:a16="http://schemas.microsoft.com/office/drawing/2014/main" id="{9091B430-8269-6E4A-B12C-52A9C2E7F0F9}"/>
                    </a:ext>
                  </a:extLst>
                </p14:cNvPr>
                <p14:cNvContentPartPr/>
                <p14:nvPr/>
              </p14:nvContentPartPr>
              <p14:xfrm>
                <a:off x="8640373" y="543027"/>
                <a:ext cx="98289" cy="109026"/>
              </p14:xfrm>
            </p:contentPart>
          </mc:Choice>
          <mc:Fallback>
            <p:pic>
              <p:nvPicPr>
                <p:cNvPr id="665" name="Ink 664">
                  <a:extLst>
                    <a:ext uri="{FF2B5EF4-FFF2-40B4-BE49-F238E27FC236}">
                      <a16:creationId xmlns:a16="http://schemas.microsoft.com/office/drawing/2014/main" id="{9091B430-8269-6E4A-B12C-52A9C2E7F0F9}"/>
                    </a:ext>
                  </a:extLst>
                </p:cNvPr>
                <p:cNvPicPr/>
                <p:nvPr/>
              </p:nvPicPr>
              <p:blipFill>
                <a:blip r:embed="rId672"/>
                <a:stretch>
                  <a:fillRect/>
                </a:stretch>
              </p:blipFill>
              <p:spPr>
                <a:xfrm>
                  <a:off x="8632812" y="535471"/>
                  <a:ext cx="113410" cy="12413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3">
              <p14:nvContentPartPr>
                <p14:cNvPr id="667" name="Ink 666">
                  <a:extLst>
                    <a:ext uri="{FF2B5EF4-FFF2-40B4-BE49-F238E27FC236}">
                      <a16:creationId xmlns:a16="http://schemas.microsoft.com/office/drawing/2014/main" id="{FF1AB877-3747-3041-9A67-D4A232A50066}"/>
                    </a:ext>
                  </a:extLst>
                </p14:cNvPr>
                <p14:cNvContentPartPr/>
                <p14:nvPr/>
              </p14:nvContentPartPr>
              <p14:xfrm>
                <a:off x="8485506" y="368337"/>
                <a:ext cx="34690" cy="329970"/>
              </p14:xfrm>
            </p:contentPart>
          </mc:Choice>
          <mc:Fallback>
            <p:pic>
              <p:nvPicPr>
                <p:cNvPr id="667" name="Ink 666">
                  <a:extLst>
                    <a:ext uri="{FF2B5EF4-FFF2-40B4-BE49-F238E27FC236}">
                      <a16:creationId xmlns:a16="http://schemas.microsoft.com/office/drawing/2014/main" id="{FF1AB877-3747-3041-9A67-D4A232A50066}"/>
                    </a:ext>
                  </a:extLst>
                </p:cNvPr>
                <p:cNvPicPr/>
                <p:nvPr/>
              </p:nvPicPr>
              <p:blipFill>
                <a:blip r:embed="rId674"/>
                <a:stretch>
                  <a:fillRect/>
                </a:stretch>
              </p:blipFill>
              <p:spPr>
                <a:xfrm>
                  <a:off x="8477918" y="360772"/>
                  <a:ext cx="49867" cy="3451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5">
              <p14:nvContentPartPr>
                <p14:cNvPr id="668" name="Ink 667">
                  <a:extLst>
                    <a:ext uri="{FF2B5EF4-FFF2-40B4-BE49-F238E27FC236}">
                      <a16:creationId xmlns:a16="http://schemas.microsoft.com/office/drawing/2014/main" id="{FE321E30-C99E-4B47-9E94-BE2221EEAD89}"/>
                    </a:ext>
                  </a:extLst>
                </p14:cNvPr>
                <p14:cNvContentPartPr/>
                <p14:nvPr/>
              </p14:nvContentPartPr>
              <p14:xfrm>
                <a:off x="8791936" y="387747"/>
                <a:ext cx="23953" cy="314277"/>
              </p14:xfrm>
            </p:contentPart>
          </mc:Choice>
          <mc:Fallback>
            <p:pic>
              <p:nvPicPr>
                <p:cNvPr id="668" name="Ink 667">
                  <a:extLst>
                    <a:ext uri="{FF2B5EF4-FFF2-40B4-BE49-F238E27FC236}">
                      <a16:creationId xmlns:a16="http://schemas.microsoft.com/office/drawing/2014/main" id="{FE321E30-C99E-4B47-9E94-BE2221EEAD89}"/>
                    </a:ext>
                  </a:extLst>
                </p:cNvPr>
                <p:cNvPicPr/>
                <p:nvPr/>
              </p:nvPicPr>
              <p:blipFill>
                <a:blip r:embed="rId676"/>
                <a:stretch>
                  <a:fillRect/>
                </a:stretch>
              </p:blipFill>
              <p:spPr>
                <a:xfrm>
                  <a:off x="8784315" y="380187"/>
                  <a:ext cx="39196" cy="32939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7">
              <p14:nvContentPartPr>
                <p14:cNvPr id="669" name="Ink 668">
                  <a:extLst>
                    <a:ext uri="{FF2B5EF4-FFF2-40B4-BE49-F238E27FC236}">
                      <a16:creationId xmlns:a16="http://schemas.microsoft.com/office/drawing/2014/main" id="{17046F97-0CB5-C54D-A5F1-4FAA40D52A62}"/>
                    </a:ext>
                  </a:extLst>
                </p14:cNvPr>
                <p14:cNvContentPartPr/>
                <p14:nvPr/>
              </p14:nvContentPartPr>
              <p14:xfrm>
                <a:off x="8932762" y="504207"/>
                <a:ext cx="113569" cy="96224"/>
              </p14:xfrm>
            </p:contentPart>
          </mc:Choice>
          <mc:Fallback>
            <p:pic>
              <p:nvPicPr>
                <p:cNvPr id="669" name="Ink 668">
                  <a:extLst>
                    <a:ext uri="{FF2B5EF4-FFF2-40B4-BE49-F238E27FC236}">
                      <a16:creationId xmlns:a16="http://schemas.microsoft.com/office/drawing/2014/main" id="{17046F97-0CB5-C54D-A5F1-4FAA40D52A62}"/>
                    </a:ext>
                  </a:extLst>
                </p:cNvPr>
                <p:cNvPicPr/>
                <p:nvPr/>
              </p:nvPicPr>
              <p:blipFill>
                <a:blip r:embed="rId678"/>
                <a:stretch>
                  <a:fillRect/>
                </a:stretch>
              </p:blipFill>
              <p:spPr>
                <a:xfrm>
                  <a:off x="8925191" y="496610"/>
                  <a:ext cx="128712" cy="11141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9">
              <p14:nvContentPartPr>
                <p14:cNvPr id="671" name="Ink 670">
                  <a:extLst>
                    <a:ext uri="{FF2B5EF4-FFF2-40B4-BE49-F238E27FC236}">
                      <a16:creationId xmlns:a16="http://schemas.microsoft.com/office/drawing/2014/main" id="{519E6514-BDAC-3B46-A8DD-A29121ECF070}"/>
                    </a:ext>
                  </a:extLst>
                </p14:cNvPr>
                <p14:cNvContentPartPr/>
                <p14:nvPr/>
              </p14:nvContentPartPr>
              <p14:xfrm>
                <a:off x="9155357" y="493470"/>
                <a:ext cx="89616" cy="14454"/>
              </p14:xfrm>
            </p:contentPart>
          </mc:Choice>
          <mc:Fallback>
            <p:pic>
              <p:nvPicPr>
                <p:cNvPr id="671" name="Ink 670">
                  <a:extLst>
                    <a:ext uri="{FF2B5EF4-FFF2-40B4-BE49-F238E27FC236}">
                      <a16:creationId xmlns:a16="http://schemas.microsoft.com/office/drawing/2014/main" id="{519E6514-BDAC-3B46-A8DD-A29121ECF070}"/>
                    </a:ext>
                  </a:extLst>
                </p:cNvPr>
                <p:cNvPicPr/>
                <p:nvPr/>
              </p:nvPicPr>
              <p:blipFill>
                <a:blip r:embed="rId680"/>
                <a:stretch>
                  <a:fillRect/>
                </a:stretch>
              </p:blipFill>
              <p:spPr>
                <a:xfrm>
                  <a:off x="9147799" y="485882"/>
                  <a:ext cx="104732" cy="2963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1">
              <p14:nvContentPartPr>
                <p14:cNvPr id="673" name="Ink 672">
                  <a:extLst>
                    <a:ext uri="{FF2B5EF4-FFF2-40B4-BE49-F238E27FC236}">
                      <a16:creationId xmlns:a16="http://schemas.microsoft.com/office/drawing/2014/main" id="{320B0E3B-8E4C-C24A-94B9-2DF3881E5C68}"/>
                    </a:ext>
                  </a:extLst>
                </p14:cNvPr>
                <p14:cNvContentPartPr/>
                <p14:nvPr/>
              </p14:nvContentPartPr>
              <p14:xfrm>
                <a:off x="9145033" y="497187"/>
                <a:ext cx="130501" cy="106961"/>
              </p14:xfrm>
            </p:contentPart>
          </mc:Choice>
          <mc:Fallback>
            <p:pic>
              <p:nvPicPr>
                <p:cNvPr id="673" name="Ink 672">
                  <a:extLst>
                    <a:ext uri="{FF2B5EF4-FFF2-40B4-BE49-F238E27FC236}">
                      <a16:creationId xmlns:a16="http://schemas.microsoft.com/office/drawing/2014/main" id="{320B0E3B-8E4C-C24A-94B9-2DF3881E5C68}"/>
                    </a:ext>
                  </a:extLst>
                </p:cNvPr>
                <p:cNvPicPr/>
                <p:nvPr/>
              </p:nvPicPr>
              <p:blipFill>
                <a:blip r:embed="rId682"/>
                <a:stretch>
                  <a:fillRect/>
                </a:stretch>
              </p:blipFill>
              <p:spPr>
                <a:xfrm>
                  <a:off x="9137462" y="489649"/>
                  <a:ext cx="145642" cy="12203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3">
              <p14:nvContentPartPr>
                <p14:cNvPr id="674" name="Ink 673">
                  <a:extLst>
                    <a:ext uri="{FF2B5EF4-FFF2-40B4-BE49-F238E27FC236}">
                      <a16:creationId xmlns:a16="http://schemas.microsoft.com/office/drawing/2014/main" id="{F9B37A4C-D2A7-D24E-A6D5-B8C7A42168C4}"/>
                    </a:ext>
                  </a:extLst>
                </p14:cNvPr>
                <p14:cNvContentPartPr/>
                <p14:nvPr/>
              </p14:nvContentPartPr>
              <p14:xfrm>
                <a:off x="9320549" y="485210"/>
                <a:ext cx="98289" cy="120177"/>
              </p14:xfrm>
            </p:contentPart>
          </mc:Choice>
          <mc:Fallback>
            <p:pic>
              <p:nvPicPr>
                <p:cNvPr id="674" name="Ink 673">
                  <a:extLst>
                    <a:ext uri="{FF2B5EF4-FFF2-40B4-BE49-F238E27FC236}">
                      <a16:creationId xmlns:a16="http://schemas.microsoft.com/office/drawing/2014/main" id="{F9B37A4C-D2A7-D24E-A6D5-B8C7A42168C4}"/>
                    </a:ext>
                  </a:extLst>
                </p:cNvPr>
                <p:cNvPicPr/>
                <p:nvPr/>
              </p:nvPicPr>
              <p:blipFill>
                <a:blip r:embed="rId684"/>
                <a:stretch>
                  <a:fillRect/>
                </a:stretch>
              </p:blipFill>
              <p:spPr>
                <a:xfrm>
                  <a:off x="9312988" y="477654"/>
                  <a:ext cx="113410" cy="13528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5">
              <p14:nvContentPartPr>
                <p14:cNvPr id="682" name="Ink 681">
                  <a:extLst>
                    <a:ext uri="{FF2B5EF4-FFF2-40B4-BE49-F238E27FC236}">
                      <a16:creationId xmlns:a16="http://schemas.microsoft.com/office/drawing/2014/main" id="{D8329CF0-557D-B048-858B-F5FCBFFE8C36}"/>
                    </a:ext>
                  </a:extLst>
                </p14:cNvPr>
                <p14:cNvContentPartPr/>
                <p14:nvPr/>
              </p14:nvContentPartPr>
              <p14:xfrm>
                <a:off x="9068219" y="416656"/>
                <a:ext cx="19823" cy="303539"/>
              </p14:xfrm>
            </p:contentPart>
          </mc:Choice>
          <mc:Fallback>
            <p:pic>
              <p:nvPicPr>
                <p:cNvPr id="682" name="Ink 681">
                  <a:extLst>
                    <a:ext uri="{FF2B5EF4-FFF2-40B4-BE49-F238E27FC236}">
                      <a16:creationId xmlns:a16="http://schemas.microsoft.com/office/drawing/2014/main" id="{D8329CF0-557D-B048-858B-F5FCBFFE8C36}"/>
                    </a:ext>
                  </a:extLst>
                </p:cNvPr>
                <p:cNvPicPr/>
                <p:nvPr/>
              </p:nvPicPr>
              <p:blipFill>
                <a:blip r:embed="rId686"/>
                <a:stretch>
                  <a:fillRect/>
                </a:stretch>
              </p:blipFill>
              <p:spPr>
                <a:xfrm>
                  <a:off x="9060650" y="409095"/>
                  <a:ext cx="34961" cy="31866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7">
              <p14:nvContentPartPr>
                <p14:cNvPr id="684" name="Ink 683">
                  <a:extLst>
                    <a:ext uri="{FF2B5EF4-FFF2-40B4-BE49-F238E27FC236}">
                      <a16:creationId xmlns:a16="http://schemas.microsoft.com/office/drawing/2014/main" id="{A8CB0FA4-946C-D249-B092-41865B182D20}"/>
                    </a:ext>
                  </a:extLst>
                </p14:cNvPr>
                <p14:cNvContentPartPr/>
                <p14:nvPr/>
              </p14:nvContentPartPr>
              <p14:xfrm>
                <a:off x="9484914" y="416656"/>
                <a:ext cx="30147" cy="299822"/>
              </p14:xfrm>
            </p:contentPart>
          </mc:Choice>
          <mc:Fallback>
            <p:pic>
              <p:nvPicPr>
                <p:cNvPr id="684" name="Ink 683">
                  <a:extLst>
                    <a:ext uri="{FF2B5EF4-FFF2-40B4-BE49-F238E27FC236}">
                      <a16:creationId xmlns:a16="http://schemas.microsoft.com/office/drawing/2014/main" id="{A8CB0FA4-946C-D249-B092-41865B182D20}"/>
                    </a:ext>
                  </a:extLst>
                </p:cNvPr>
                <p:cNvPicPr/>
                <p:nvPr/>
              </p:nvPicPr>
              <p:blipFill>
                <a:blip r:embed="rId688"/>
                <a:stretch>
                  <a:fillRect/>
                </a:stretch>
              </p:blipFill>
              <p:spPr>
                <a:xfrm>
                  <a:off x="9477377" y="409097"/>
                  <a:ext cx="44862" cy="31493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9">
              <p14:nvContentPartPr>
                <p14:cNvPr id="731" name="Ink 730">
                  <a:extLst>
                    <a:ext uri="{FF2B5EF4-FFF2-40B4-BE49-F238E27FC236}">
                      <a16:creationId xmlns:a16="http://schemas.microsoft.com/office/drawing/2014/main" id="{D6B046F2-7AD2-4B4A-85B8-A2F0B35DAFF3}"/>
                    </a:ext>
                  </a:extLst>
                </p14:cNvPr>
                <p14:cNvContentPartPr/>
                <p14:nvPr/>
              </p14:nvContentPartPr>
              <p14:xfrm>
                <a:off x="8923035" y="497111"/>
                <a:ext cx="77227" cy="22714"/>
              </p14:xfrm>
            </p:contentPart>
          </mc:Choice>
          <mc:Fallback>
            <p:pic>
              <p:nvPicPr>
                <p:cNvPr id="731" name="Ink 730">
                  <a:extLst>
                    <a:ext uri="{FF2B5EF4-FFF2-40B4-BE49-F238E27FC236}">
                      <a16:creationId xmlns:a16="http://schemas.microsoft.com/office/drawing/2014/main" id="{D6B046F2-7AD2-4B4A-85B8-A2F0B35DAFF3}"/>
                    </a:ext>
                  </a:extLst>
                </p:cNvPr>
                <p:cNvPicPr/>
                <p:nvPr/>
              </p:nvPicPr>
              <p:blipFill>
                <a:blip r:embed="rId690"/>
                <a:stretch>
                  <a:fillRect/>
                </a:stretch>
              </p:blipFill>
              <p:spPr>
                <a:xfrm>
                  <a:off x="8915421" y="489540"/>
                  <a:ext cx="92455" cy="37857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9" name="Group 478">
            <a:extLst>
              <a:ext uri="{FF2B5EF4-FFF2-40B4-BE49-F238E27FC236}">
                <a16:creationId xmlns:a16="http://schemas.microsoft.com/office/drawing/2014/main" id="{6B4F91FA-69D3-0647-BC8E-10F3291B6278}"/>
              </a:ext>
            </a:extLst>
          </p:cNvPr>
          <p:cNvGrpSpPr/>
          <p:nvPr/>
        </p:nvGrpSpPr>
        <p:grpSpPr>
          <a:xfrm>
            <a:off x="1285336" y="2456961"/>
            <a:ext cx="352080" cy="140760"/>
            <a:chOff x="1285336" y="2456961"/>
            <a:chExt cx="352080" cy="140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91">
              <p14:nvContentPartPr>
                <p14:cNvPr id="477" name="Ink 476">
                  <a:extLst>
                    <a:ext uri="{FF2B5EF4-FFF2-40B4-BE49-F238E27FC236}">
                      <a16:creationId xmlns:a16="http://schemas.microsoft.com/office/drawing/2014/main" id="{6707B0F4-3B6A-9245-AC98-CD1781E1B5F4}"/>
                    </a:ext>
                  </a:extLst>
                </p14:cNvPr>
                <p14:cNvContentPartPr/>
                <p14:nvPr/>
              </p14:nvContentPartPr>
              <p14:xfrm>
                <a:off x="1376776" y="2522841"/>
                <a:ext cx="260640" cy="47880"/>
              </p14:xfrm>
            </p:contentPart>
          </mc:Choice>
          <mc:Fallback>
            <p:pic>
              <p:nvPicPr>
                <p:cNvPr id="477" name="Ink 476">
                  <a:extLst>
                    <a:ext uri="{FF2B5EF4-FFF2-40B4-BE49-F238E27FC236}">
                      <a16:creationId xmlns:a16="http://schemas.microsoft.com/office/drawing/2014/main" id="{6707B0F4-3B6A-9245-AC98-CD1781E1B5F4}"/>
                    </a:ext>
                  </a:extLst>
                </p:cNvPr>
                <p:cNvPicPr/>
                <p:nvPr/>
              </p:nvPicPr>
              <p:blipFill>
                <a:blip r:embed="rId692"/>
                <a:stretch>
                  <a:fillRect/>
                </a:stretch>
              </p:blipFill>
              <p:spPr>
                <a:xfrm>
                  <a:off x="1369216" y="2515281"/>
                  <a:ext cx="27576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3">
              <p14:nvContentPartPr>
                <p14:cNvPr id="478" name="Ink 477">
                  <a:extLst>
                    <a:ext uri="{FF2B5EF4-FFF2-40B4-BE49-F238E27FC236}">
                      <a16:creationId xmlns:a16="http://schemas.microsoft.com/office/drawing/2014/main" id="{C4B8F988-1E2C-AA47-A09F-2226928A9A3E}"/>
                    </a:ext>
                  </a:extLst>
                </p14:cNvPr>
                <p14:cNvContentPartPr/>
                <p14:nvPr/>
              </p14:nvContentPartPr>
              <p14:xfrm>
                <a:off x="1285336" y="2456961"/>
                <a:ext cx="191520" cy="140760"/>
              </p14:xfrm>
            </p:contentPart>
          </mc:Choice>
          <mc:Fallback>
            <p:pic>
              <p:nvPicPr>
                <p:cNvPr id="478" name="Ink 477">
                  <a:extLst>
                    <a:ext uri="{FF2B5EF4-FFF2-40B4-BE49-F238E27FC236}">
                      <a16:creationId xmlns:a16="http://schemas.microsoft.com/office/drawing/2014/main" id="{C4B8F988-1E2C-AA47-A09F-2226928A9A3E}"/>
                    </a:ext>
                  </a:extLst>
                </p:cNvPr>
                <p:cNvPicPr/>
                <p:nvPr/>
              </p:nvPicPr>
              <p:blipFill>
                <a:blip r:embed="rId694"/>
                <a:stretch>
                  <a:fillRect/>
                </a:stretch>
              </p:blipFill>
              <p:spPr>
                <a:xfrm>
                  <a:off x="1277776" y="2449401"/>
                  <a:ext cx="206640" cy="155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98" name="Group 497">
            <a:extLst>
              <a:ext uri="{FF2B5EF4-FFF2-40B4-BE49-F238E27FC236}">
                <a16:creationId xmlns:a16="http://schemas.microsoft.com/office/drawing/2014/main" id="{DE0B2F59-642A-FE4F-A33B-CB6AC5260B80}"/>
              </a:ext>
            </a:extLst>
          </p:cNvPr>
          <p:cNvGrpSpPr/>
          <p:nvPr/>
        </p:nvGrpSpPr>
        <p:grpSpPr>
          <a:xfrm>
            <a:off x="584056" y="2072121"/>
            <a:ext cx="647640" cy="324360"/>
            <a:chOff x="584056" y="2072121"/>
            <a:chExt cx="647640" cy="324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95">
              <p14:nvContentPartPr>
                <p14:cNvPr id="488" name="Ink 487">
                  <a:extLst>
                    <a:ext uri="{FF2B5EF4-FFF2-40B4-BE49-F238E27FC236}">
                      <a16:creationId xmlns:a16="http://schemas.microsoft.com/office/drawing/2014/main" id="{A7E8CF71-CB55-DA43-8113-1524489DB768}"/>
                    </a:ext>
                  </a:extLst>
                </p14:cNvPr>
                <p14:cNvContentPartPr/>
                <p14:nvPr/>
              </p14:nvContentPartPr>
              <p14:xfrm>
                <a:off x="584056" y="2072121"/>
                <a:ext cx="98640" cy="310680"/>
              </p14:xfrm>
            </p:contentPart>
          </mc:Choice>
          <mc:Fallback>
            <p:pic>
              <p:nvPicPr>
                <p:cNvPr id="488" name="Ink 487">
                  <a:extLst>
                    <a:ext uri="{FF2B5EF4-FFF2-40B4-BE49-F238E27FC236}">
                      <a16:creationId xmlns:a16="http://schemas.microsoft.com/office/drawing/2014/main" id="{A7E8CF71-CB55-DA43-8113-1524489DB768}"/>
                    </a:ext>
                  </a:extLst>
                </p:cNvPr>
                <p:cNvPicPr/>
                <p:nvPr/>
              </p:nvPicPr>
              <p:blipFill>
                <a:blip r:embed="rId696"/>
                <a:stretch>
                  <a:fillRect/>
                </a:stretch>
              </p:blipFill>
              <p:spPr>
                <a:xfrm>
                  <a:off x="576496" y="2064561"/>
                  <a:ext cx="113760" cy="32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7">
              <p14:nvContentPartPr>
                <p14:cNvPr id="489" name="Ink 488">
                  <a:extLst>
                    <a:ext uri="{FF2B5EF4-FFF2-40B4-BE49-F238E27FC236}">
                      <a16:creationId xmlns:a16="http://schemas.microsoft.com/office/drawing/2014/main" id="{8A1C0352-E001-E44B-A320-9EC7E2BD608B}"/>
                    </a:ext>
                  </a:extLst>
                </p14:cNvPr>
                <p14:cNvContentPartPr/>
                <p14:nvPr/>
              </p14:nvContentPartPr>
              <p14:xfrm>
                <a:off x="728056" y="2248881"/>
                <a:ext cx="14400" cy="117000"/>
              </p14:xfrm>
            </p:contentPart>
          </mc:Choice>
          <mc:Fallback>
            <p:pic>
              <p:nvPicPr>
                <p:cNvPr id="489" name="Ink 488">
                  <a:extLst>
                    <a:ext uri="{FF2B5EF4-FFF2-40B4-BE49-F238E27FC236}">
                      <a16:creationId xmlns:a16="http://schemas.microsoft.com/office/drawing/2014/main" id="{8A1C0352-E001-E44B-A320-9EC7E2BD608B}"/>
                    </a:ext>
                  </a:extLst>
                </p:cNvPr>
                <p:cNvPicPr/>
                <p:nvPr/>
              </p:nvPicPr>
              <p:blipFill>
                <a:blip r:embed="rId698"/>
                <a:stretch>
                  <a:fillRect/>
                </a:stretch>
              </p:blipFill>
              <p:spPr>
                <a:xfrm>
                  <a:off x="720496" y="2241321"/>
                  <a:ext cx="2952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9">
              <p14:nvContentPartPr>
                <p14:cNvPr id="490" name="Ink 489">
                  <a:extLst>
                    <a:ext uri="{FF2B5EF4-FFF2-40B4-BE49-F238E27FC236}">
                      <a16:creationId xmlns:a16="http://schemas.microsoft.com/office/drawing/2014/main" id="{AC092C2C-487F-5E43-B1C9-5DBDF5F88456}"/>
                    </a:ext>
                  </a:extLst>
                </p14:cNvPr>
                <p14:cNvContentPartPr/>
                <p14:nvPr/>
              </p14:nvContentPartPr>
              <p14:xfrm>
                <a:off x="747496" y="2162121"/>
                <a:ext cx="67680" cy="31680"/>
              </p14:xfrm>
            </p:contentPart>
          </mc:Choice>
          <mc:Fallback>
            <p:pic>
              <p:nvPicPr>
                <p:cNvPr id="490" name="Ink 489">
                  <a:extLst>
                    <a:ext uri="{FF2B5EF4-FFF2-40B4-BE49-F238E27FC236}">
                      <a16:creationId xmlns:a16="http://schemas.microsoft.com/office/drawing/2014/main" id="{AC092C2C-487F-5E43-B1C9-5DBDF5F88456}"/>
                    </a:ext>
                  </a:extLst>
                </p:cNvPr>
                <p:cNvPicPr/>
                <p:nvPr/>
              </p:nvPicPr>
              <p:blipFill>
                <a:blip r:embed="rId700"/>
                <a:stretch>
                  <a:fillRect/>
                </a:stretch>
              </p:blipFill>
              <p:spPr>
                <a:xfrm>
                  <a:off x="739936" y="2154561"/>
                  <a:ext cx="8280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1">
              <p14:nvContentPartPr>
                <p14:cNvPr id="491" name="Ink 490">
                  <a:extLst>
                    <a:ext uri="{FF2B5EF4-FFF2-40B4-BE49-F238E27FC236}">
                      <a16:creationId xmlns:a16="http://schemas.microsoft.com/office/drawing/2014/main" id="{8918FAEC-F63B-5B42-90B6-3E97EE935144}"/>
                    </a:ext>
                  </a:extLst>
                </p14:cNvPr>
                <p14:cNvContentPartPr/>
                <p14:nvPr/>
              </p14:nvContentPartPr>
              <p14:xfrm>
                <a:off x="799696" y="2214681"/>
                <a:ext cx="96480" cy="144360"/>
              </p14:xfrm>
            </p:contentPart>
          </mc:Choice>
          <mc:Fallback>
            <p:pic>
              <p:nvPicPr>
                <p:cNvPr id="491" name="Ink 490">
                  <a:extLst>
                    <a:ext uri="{FF2B5EF4-FFF2-40B4-BE49-F238E27FC236}">
                      <a16:creationId xmlns:a16="http://schemas.microsoft.com/office/drawing/2014/main" id="{8918FAEC-F63B-5B42-90B6-3E97EE935144}"/>
                    </a:ext>
                  </a:extLst>
                </p:cNvPr>
                <p:cNvPicPr/>
                <p:nvPr/>
              </p:nvPicPr>
              <p:blipFill>
                <a:blip r:embed="rId702"/>
                <a:stretch>
                  <a:fillRect/>
                </a:stretch>
              </p:blipFill>
              <p:spPr>
                <a:xfrm>
                  <a:off x="792136" y="2207121"/>
                  <a:ext cx="11160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3">
              <p14:nvContentPartPr>
                <p14:cNvPr id="492" name="Ink 491">
                  <a:extLst>
                    <a:ext uri="{FF2B5EF4-FFF2-40B4-BE49-F238E27FC236}">
                      <a16:creationId xmlns:a16="http://schemas.microsoft.com/office/drawing/2014/main" id="{819C1959-8F59-824D-8D48-DC167DB4FC46}"/>
                    </a:ext>
                  </a:extLst>
                </p14:cNvPr>
                <p14:cNvContentPartPr/>
                <p14:nvPr/>
              </p14:nvContentPartPr>
              <p14:xfrm>
                <a:off x="920296" y="2190201"/>
                <a:ext cx="110160" cy="22680"/>
              </p14:xfrm>
            </p:contentPart>
          </mc:Choice>
          <mc:Fallback>
            <p:pic>
              <p:nvPicPr>
                <p:cNvPr id="492" name="Ink 491">
                  <a:extLst>
                    <a:ext uri="{FF2B5EF4-FFF2-40B4-BE49-F238E27FC236}">
                      <a16:creationId xmlns:a16="http://schemas.microsoft.com/office/drawing/2014/main" id="{819C1959-8F59-824D-8D48-DC167DB4FC46}"/>
                    </a:ext>
                  </a:extLst>
                </p:cNvPr>
                <p:cNvPicPr/>
                <p:nvPr/>
              </p:nvPicPr>
              <p:blipFill>
                <a:blip r:embed="rId704"/>
                <a:stretch>
                  <a:fillRect/>
                </a:stretch>
              </p:blipFill>
              <p:spPr>
                <a:xfrm>
                  <a:off x="912736" y="2182641"/>
                  <a:ext cx="12528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5">
              <p14:nvContentPartPr>
                <p14:cNvPr id="493" name="Ink 492">
                  <a:extLst>
                    <a:ext uri="{FF2B5EF4-FFF2-40B4-BE49-F238E27FC236}">
                      <a16:creationId xmlns:a16="http://schemas.microsoft.com/office/drawing/2014/main" id="{0D5DD2CC-2247-794A-BF88-86587632764E}"/>
                    </a:ext>
                  </a:extLst>
                </p14:cNvPr>
                <p14:cNvContentPartPr/>
                <p14:nvPr/>
              </p14:nvContentPartPr>
              <p14:xfrm>
                <a:off x="963496" y="2136561"/>
                <a:ext cx="42480" cy="259920"/>
              </p14:xfrm>
            </p:contentPart>
          </mc:Choice>
          <mc:Fallback>
            <p:pic>
              <p:nvPicPr>
                <p:cNvPr id="493" name="Ink 492">
                  <a:extLst>
                    <a:ext uri="{FF2B5EF4-FFF2-40B4-BE49-F238E27FC236}">
                      <a16:creationId xmlns:a16="http://schemas.microsoft.com/office/drawing/2014/main" id="{0D5DD2CC-2247-794A-BF88-86587632764E}"/>
                    </a:ext>
                  </a:extLst>
                </p:cNvPr>
                <p:cNvPicPr/>
                <p:nvPr/>
              </p:nvPicPr>
              <p:blipFill>
                <a:blip r:embed="rId706"/>
                <a:stretch>
                  <a:fillRect/>
                </a:stretch>
              </p:blipFill>
              <p:spPr>
                <a:xfrm>
                  <a:off x="955936" y="2129001"/>
                  <a:ext cx="57600" cy="27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7">
              <p14:nvContentPartPr>
                <p14:cNvPr id="494" name="Ink 493">
                  <a:extLst>
                    <a:ext uri="{FF2B5EF4-FFF2-40B4-BE49-F238E27FC236}">
                      <a16:creationId xmlns:a16="http://schemas.microsoft.com/office/drawing/2014/main" id="{40D33CB6-B9A7-E045-BFAE-D550C085A1A5}"/>
                    </a:ext>
                  </a:extLst>
                </p14:cNvPr>
                <p14:cNvContentPartPr/>
                <p14:nvPr/>
              </p14:nvContentPartPr>
              <p14:xfrm>
                <a:off x="1074376" y="2211801"/>
                <a:ext cx="125640" cy="168480"/>
              </p14:xfrm>
            </p:contentPart>
          </mc:Choice>
          <mc:Fallback>
            <p:pic>
              <p:nvPicPr>
                <p:cNvPr id="494" name="Ink 493">
                  <a:extLst>
                    <a:ext uri="{FF2B5EF4-FFF2-40B4-BE49-F238E27FC236}">
                      <a16:creationId xmlns:a16="http://schemas.microsoft.com/office/drawing/2014/main" id="{40D33CB6-B9A7-E045-BFAE-D550C085A1A5}"/>
                    </a:ext>
                  </a:extLst>
                </p:cNvPr>
                <p:cNvPicPr/>
                <p:nvPr/>
              </p:nvPicPr>
              <p:blipFill>
                <a:blip r:embed="rId708"/>
                <a:stretch>
                  <a:fillRect/>
                </a:stretch>
              </p:blipFill>
              <p:spPr>
                <a:xfrm>
                  <a:off x="1066816" y="2204241"/>
                  <a:ext cx="14076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9">
              <p14:nvContentPartPr>
                <p14:cNvPr id="495" name="Ink 494">
                  <a:extLst>
                    <a:ext uri="{FF2B5EF4-FFF2-40B4-BE49-F238E27FC236}">
                      <a16:creationId xmlns:a16="http://schemas.microsoft.com/office/drawing/2014/main" id="{D5027D6E-E0AF-9B48-A488-F67730A37D4D}"/>
                    </a:ext>
                  </a:extLst>
                </p14:cNvPr>
                <p14:cNvContentPartPr/>
                <p14:nvPr/>
              </p14:nvContentPartPr>
              <p14:xfrm>
                <a:off x="1204696" y="2323041"/>
                <a:ext cx="360" cy="360"/>
              </p14:xfrm>
            </p:contentPart>
          </mc:Choice>
          <mc:Fallback>
            <p:pic>
              <p:nvPicPr>
                <p:cNvPr id="495" name="Ink 494">
                  <a:extLst>
                    <a:ext uri="{FF2B5EF4-FFF2-40B4-BE49-F238E27FC236}">
                      <a16:creationId xmlns:a16="http://schemas.microsoft.com/office/drawing/2014/main" id="{D5027D6E-E0AF-9B48-A488-F67730A37D4D}"/>
                    </a:ext>
                  </a:extLst>
                </p:cNvPr>
                <p:cNvPicPr/>
                <p:nvPr/>
              </p:nvPicPr>
              <p:blipFill>
                <a:blip r:embed="rId710"/>
                <a:stretch>
                  <a:fillRect/>
                </a:stretch>
              </p:blipFill>
              <p:spPr>
                <a:xfrm>
                  <a:off x="1197136" y="2315481"/>
                  <a:ext cx="15480" cy="1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1">
              <p14:nvContentPartPr>
                <p14:cNvPr id="497" name="Ink 496">
                  <a:extLst>
                    <a:ext uri="{FF2B5EF4-FFF2-40B4-BE49-F238E27FC236}">
                      <a16:creationId xmlns:a16="http://schemas.microsoft.com/office/drawing/2014/main" id="{BF7C1879-E391-C24B-A384-9CC5BFDBD511}"/>
                    </a:ext>
                  </a:extLst>
                </p14:cNvPr>
                <p14:cNvContentPartPr/>
                <p14:nvPr/>
              </p14:nvContentPartPr>
              <p14:xfrm>
                <a:off x="1202176" y="2333121"/>
                <a:ext cx="29520" cy="42480"/>
              </p14:xfrm>
            </p:contentPart>
          </mc:Choice>
          <mc:Fallback>
            <p:pic>
              <p:nvPicPr>
                <p:cNvPr id="497" name="Ink 496">
                  <a:extLst>
                    <a:ext uri="{FF2B5EF4-FFF2-40B4-BE49-F238E27FC236}">
                      <a16:creationId xmlns:a16="http://schemas.microsoft.com/office/drawing/2014/main" id="{BF7C1879-E391-C24B-A384-9CC5BFDBD511}"/>
                    </a:ext>
                  </a:extLst>
                </p:cNvPr>
                <p:cNvPicPr/>
                <p:nvPr/>
              </p:nvPicPr>
              <p:blipFill>
                <a:blip r:embed="rId712"/>
                <a:stretch>
                  <a:fillRect/>
                </a:stretch>
              </p:blipFill>
              <p:spPr>
                <a:xfrm>
                  <a:off x="1194616" y="2325561"/>
                  <a:ext cx="44640" cy="57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6" name="Group 505">
            <a:extLst>
              <a:ext uri="{FF2B5EF4-FFF2-40B4-BE49-F238E27FC236}">
                <a16:creationId xmlns:a16="http://schemas.microsoft.com/office/drawing/2014/main" id="{40341D8A-A718-DE45-B116-61DE2330B635}"/>
              </a:ext>
            </a:extLst>
          </p:cNvPr>
          <p:cNvGrpSpPr/>
          <p:nvPr/>
        </p:nvGrpSpPr>
        <p:grpSpPr>
          <a:xfrm>
            <a:off x="537256" y="2495841"/>
            <a:ext cx="642960" cy="425520"/>
            <a:chOff x="537256" y="2495841"/>
            <a:chExt cx="642960" cy="425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13">
              <p14:nvContentPartPr>
                <p14:cNvPr id="499" name="Ink 498">
                  <a:extLst>
                    <a:ext uri="{FF2B5EF4-FFF2-40B4-BE49-F238E27FC236}">
                      <a16:creationId xmlns:a16="http://schemas.microsoft.com/office/drawing/2014/main" id="{5091C023-4585-B54C-BDAF-190D2E67EF9D}"/>
                    </a:ext>
                  </a:extLst>
                </p14:cNvPr>
                <p14:cNvContentPartPr/>
                <p14:nvPr/>
              </p14:nvContentPartPr>
              <p14:xfrm>
                <a:off x="537256" y="2594841"/>
                <a:ext cx="76320" cy="110880"/>
              </p14:xfrm>
            </p:contentPart>
          </mc:Choice>
          <mc:Fallback>
            <p:pic>
              <p:nvPicPr>
                <p:cNvPr id="499" name="Ink 498">
                  <a:extLst>
                    <a:ext uri="{FF2B5EF4-FFF2-40B4-BE49-F238E27FC236}">
                      <a16:creationId xmlns:a16="http://schemas.microsoft.com/office/drawing/2014/main" id="{5091C023-4585-B54C-BDAF-190D2E67EF9D}"/>
                    </a:ext>
                  </a:extLst>
                </p:cNvPr>
                <p:cNvPicPr/>
                <p:nvPr/>
              </p:nvPicPr>
              <p:blipFill>
                <a:blip r:embed="rId714"/>
                <a:stretch>
                  <a:fillRect/>
                </a:stretch>
              </p:blipFill>
              <p:spPr>
                <a:xfrm>
                  <a:off x="529696" y="2587281"/>
                  <a:ext cx="9144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5">
              <p14:nvContentPartPr>
                <p14:cNvPr id="500" name="Ink 499">
                  <a:extLst>
                    <a:ext uri="{FF2B5EF4-FFF2-40B4-BE49-F238E27FC236}">
                      <a16:creationId xmlns:a16="http://schemas.microsoft.com/office/drawing/2014/main" id="{9736A784-D944-F941-9AC7-845A1DEC3543}"/>
                    </a:ext>
                  </a:extLst>
                </p14:cNvPr>
                <p14:cNvContentPartPr/>
                <p14:nvPr/>
              </p14:nvContentPartPr>
              <p14:xfrm>
                <a:off x="616816" y="2517801"/>
                <a:ext cx="118440" cy="403560"/>
              </p14:xfrm>
            </p:contentPart>
          </mc:Choice>
          <mc:Fallback>
            <p:pic>
              <p:nvPicPr>
                <p:cNvPr id="500" name="Ink 499">
                  <a:extLst>
                    <a:ext uri="{FF2B5EF4-FFF2-40B4-BE49-F238E27FC236}">
                      <a16:creationId xmlns:a16="http://schemas.microsoft.com/office/drawing/2014/main" id="{9736A784-D944-F941-9AC7-845A1DEC3543}"/>
                    </a:ext>
                  </a:extLst>
                </p:cNvPr>
                <p:cNvPicPr/>
                <p:nvPr/>
              </p:nvPicPr>
              <p:blipFill>
                <a:blip r:embed="rId716"/>
                <a:stretch>
                  <a:fillRect/>
                </a:stretch>
              </p:blipFill>
              <p:spPr>
                <a:xfrm>
                  <a:off x="609256" y="2510601"/>
                  <a:ext cx="133560" cy="41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7">
              <p14:nvContentPartPr>
                <p14:cNvPr id="501" name="Ink 500">
                  <a:extLst>
                    <a:ext uri="{FF2B5EF4-FFF2-40B4-BE49-F238E27FC236}">
                      <a16:creationId xmlns:a16="http://schemas.microsoft.com/office/drawing/2014/main" id="{5575DD82-2642-EE49-B945-8BC35CBF656C}"/>
                    </a:ext>
                  </a:extLst>
                </p14:cNvPr>
                <p14:cNvContentPartPr/>
                <p14:nvPr/>
              </p14:nvContentPartPr>
              <p14:xfrm>
                <a:off x="636256" y="2602401"/>
                <a:ext cx="161280" cy="12240"/>
              </p14:xfrm>
            </p:contentPart>
          </mc:Choice>
          <mc:Fallback>
            <p:pic>
              <p:nvPicPr>
                <p:cNvPr id="501" name="Ink 500">
                  <a:extLst>
                    <a:ext uri="{FF2B5EF4-FFF2-40B4-BE49-F238E27FC236}">
                      <a16:creationId xmlns:a16="http://schemas.microsoft.com/office/drawing/2014/main" id="{5575DD82-2642-EE49-B945-8BC35CBF656C}"/>
                    </a:ext>
                  </a:extLst>
                </p:cNvPr>
                <p:cNvPicPr/>
                <p:nvPr/>
              </p:nvPicPr>
              <p:blipFill>
                <a:blip r:embed="rId718"/>
                <a:stretch>
                  <a:fillRect/>
                </a:stretch>
              </p:blipFill>
              <p:spPr>
                <a:xfrm>
                  <a:off x="628696" y="2594841"/>
                  <a:ext cx="17640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9">
              <p14:nvContentPartPr>
                <p14:cNvPr id="503" name="Ink 502">
                  <a:extLst>
                    <a:ext uri="{FF2B5EF4-FFF2-40B4-BE49-F238E27FC236}">
                      <a16:creationId xmlns:a16="http://schemas.microsoft.com/office/drawing/2014/main" id="{F7C5CEFC-F617-704F-ACE9-7C8106476474}"/>
                    </a:ext>
                  </a:extLst>
                </p14:cNvPr>
                <p14:cNvContentPartPr/>
                <p14:nvPr/>
              </p14:nvContentPartPr>
              <p14:xfrm>
                <a:off x="920296" y="2590521"/>
                <a:ext cx="127800" cy="14400"/>
              </p14:xfrm>
            </p:contentPart>
          </mc:Choice>
          <mc:Fallback>
            <p:pic>
              <p:nvPicPr>
                <p:cNvPr id="503" name="Ink 502">
                  <a:extLst>
                    <a:ext uri="{FF2B5EF4-FFF2-40B4-BE49-F238E27FC236}">
                      <a16:creationId xmlns:a16="http://schemas.microsoft.com/office/drawing/2014/main" id="{F7C5CEFC-F617-704F-ACE9-7C8106476474}"/>
                    </a:ext>
                  </a:extLst>
                </p:cNvPr>
                <p:cNvPicPr/>
                <p:nvPr/>
              </p:nvPicPr>
              <p:blipFill>
                <a:blip r:embed="rId720"/>
                <a:stretch>
                  <a:fillRect/>
                </a:stretch>
              </p:blipFill>
              <p:spPr>
                <a:xfrm>
                  <a:off x="912736" y="2582961"/>
                  <a:ext cx="14292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1">
              <p14:nvContentPartPr>
                <p14:cNvPr id="504" name="Ink 503">
                  <a:extLst>
                    <a:ext uri="{FF2B5EF4-FFF2-40B4-BE49-F238E27FC236}">
                      <a16:creationId xmlns:a16="http://schemas.microsoft.com/office/drawing/2014/main" id="{725635C5-DFA9-CC4A-8BC4-8BC89F9A7DDE}"/>
                    </a:ext>
                  </a:extLst>
                </p14:cNvPr>
                <p14:cNvContentPartPr/>
                <p14:nvPr/>
              </p14:nvContentPartPr>
              <p14:xfrm>
                <a:off x="977536" y="2495841"/>
                <a:ext cx="108000" cy="299880"/>
              </p14:xfrm>
            </p:contentPart>
          </mc:Choice>
          <mc:Fallback>
            <p:pic>
              <p:nvPicPr>
                <p:cNvPr id="504" name="Ink 503">
                  <a:extLst>
                    <a:ext uri="{FF2B5EF4-FFF2-40B4-BE49-F238E27FC236}">
                      <a16:creationId xmlns:a16="http://schemas.microsoft.com/office/drawing/2014/main" id="{725635C5-DFA9-CC4A-8BC4-8BC89F9A7DDE}"/>
                    </a:ext>
                  </a:extLst>
                </p:cNvPr>
                <p:cNvPicPr/>
                <p:nvPr/>
              </p:nvPicPr>
              <p:blipFill>
                <a:blip r:embed="rId722"/>
                <a:stretch>
                  <a:fillRect/>
                </a:stretch>
              </p:blipFill>
              <p:spPr>
                <a:xfrm>
                  <a:off x="969976" y="2488281"/>
                  <a:ext cx="123120" cy="31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3">
              <p14:nvContentPartPr>
                <p14:cNvPr id="505" name="Ink 504">
                  <a:extLst>
                    <a:ext uri="{FF2B5EF4-FFF2-40B4-BE49-F238E27FC236}">
                      <a16:creationId xmlns:a16="http://schemas.microsoft.com/office/drawing/2014/main" id="{3A0D0508-8287-FB45-A611-794C69B462BA}"/>
                    </a:ext>
                  </a:extLst>
                </p14:cNvPr>
                <p14:cNvContentPartPr/>
                <p14:nvPr/>
              </p14:nvContentPartPr>
              <p14:xfrm>
                <a:off x="1076896" y="2669001"/>
                <a:ext cx="103320" cy="143280"/>
              </p14:xfrm>
            </p:contentPart>
          </mc:Choice>
          <mc:Fallback>
            <p:pic>
              <p:nvPicPr>
                <p:cNvPr id="505" name="Ink 504">
                  <a:extLst>
                    <a:ext uri="{FF2B5EF4-FFF2-40B4-BE49-F238E27FC236}">
                      <a16:creationId xmlns:a16="http://schemas.microsoft.com/office/drawing/2014/main" id="{3A0D0508-8287-FB45-A611-794C69B462BA}"/>
                    </a:ext>
                  </a:extLst>
                </p:cNvPr>
                <p:cNvPicPr/>
                <p:nvPr/>
              </p:nvPicPr>
              <p:blipFill>
                <a:blip r:embed="rId724"/>
                <a:stretch>
                  <a:fillRect/>
                </a:stretch>
              </p:blipFill>
              <p:spPr>
                <a:xfrm>
                  <a:off x="1069336" y="2661441"/>
                  <a:ext cx="118440" cy="1584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508" name="TextBox 507">
            <a:extLst>
              <a:ext uri="{FF2B5EF4-FFF2-40B4-BE49-F238E27FC236}">
                <a16:creationId xmlns:a16="http://schemas.microsoft.com/office/drawing/2014/main" id="{61AA919F-4DB0-2F47-A1EA-2AAC0E36C2C2}"/>
              </a:ext>
            </a:extLst>
          </p:cNvPr>
          <p:cNvSpPr txBox="1"/>
          <p:nvPr/>
        </p:nvSpPr>
        <p:spPr>
          <a:xfrm>
            <a:off x="9780563" y="169744"/>
            <a:ext cx="25887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“rare event”:</a:t>
            </a:r>
            <a:endParaRPr lang="en-US" sz="28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725">
            <p14:nvContentPartPr>
              <p14:cNvPr id="535" name="Ink 534">
                <a:extLst>
                  <a:ext uri="{FF2B5EF4-FFF2-40B4-BE49-F238E27FC236}">
                    <a16:creationId xmlns:a16="http://schemas.microsoft.com/office/drawing/2014/main" id="{AFEBB2F3-45BE-F948-950A-68CBD4C6D33C}"/>
                  </a:ext>
                </a:extLst>
              </p14:cNvPr>
              <p14:cNvContentPartPr/>
              <p14:nvPr/>
            </p14:nvContentPartPr>
            <p14:xfrm>
              <a:off x="7134402" y="605481"/>
              <a:ext cx="32040" cy="105480"/>
            </p14:xfrm>
          </p:contentPart>
        </mc:Choice>
        <mc:Fallback>
          <p:pic>
            <p:nvPicPr>
              <p:cNvPr id="535" name="Ink 534">
                <a:extLst>
                  <a:ext uri="{FF2B5EF4-FFF2-40B4-BE49-F238E27FC236}">
                    <a16:creationId xmlns:a16="http://schemas.microsoft.com/office/drawing/2014/main" id="{AFEBB2F3-45BE-F948-950A-68CBD4C6D33C}"/>
                  </a:ext>
                </a:extLst>
              </p:cNvPr>
              <p:cNvPicPr/>
              <p:nvPr/>
            </p:nvPicPr>
            <p:blipFill>
              <a:blip r:embed="rId726"/>
              <a:stretch>
                <a:fillRect/>
              </a:stretch>
            </p:blipFill>
            <p:spPr>
              <a:xfrm>
                <a:off x="7126842" y="597921"/>
                <a:ext cx="47160" cy="12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7">
            <p14:nvContentPartPr>
              <p14:cNvPr id="546" name="Ink 545">
                <a:extLst>
                  <a:ext uri="{FF2B5EF4-FFF2-40B4-BE49-F238E27FC236}">
                    <a16:creationId xmlns:a16="http://schemas.microsoft.com/office/drawing/2014/main" id="{3D2086BB-DEA7-7D4A-AD00-858F2F3523DA}"/>
                  </a:ext>
                </a:extLst>
              </p14:cNvPr>
              <p14:cNvContentPartPr/>
              <p14:nvPr/>
            </p14:nvContentPartPr>
            <p14:xfrm>
              <a:off x="8976882" y="526641"/>
              <a:ext cx="213120" cy="71280"/>
            </p14:xfrm>
          </p:contentPart>
        </mc:Choice>
        <mc:Fallback>
          <p:pic>
            <p:nvPicPr>
              <p:cNvPr id="546" name="Ink 545">
                <a:extLst>
                  <a:ext uri="{FF2B5EF4-FFF2-40B4-BE49-F238E27FC236}">
                    <a16:creationId xmlns:a16="http://schemas.microsoft.com/office/drawing/2014/main" id="{3D2086BB-DEA7-7D4A-AD00-858F2F3523DA}"/>
                  </a:ext>
                </a:extLst>
              </p:cNvPr>
              <p:cNvPicPr/>
              <p:nvPr/>
            </p:nvPicPr>
            <p:blipFill>
              <a:blip r:embed="rId728"/>
              <a:stretch>
                <a:fillRect/>
              </a:stretch>
            </p:blipFill>
            <p:spPr>
              <a:xfrm>
                <a:off x="8969322" y="519081"/>
                <a:ext cx="228240" cy="8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9">
            <p14:nvContentPartPr>
              <p14:cNvPr id="550" name="Ink 549">
                <a:extLst>
                  <a:ext uri="{FF2B5EF4-FFF2-40B4-BE49-F238E27FC236}">
                    <a16:creationId xmlns:a16="http://schemas.microsoft.com/office/drawing/2014/main" id="{DFBED94F-0B86-B847-8A8F-0A643D55B8DD}"/>
                  </a:ext>
                </a:extLst>
              </p14:cNvPr>
              <p14:cNvContentPartPr/>
              <p14:nvPr/>
            </p14:nvContentPartPr>
            <p14:xfrm>
              <a:off x="9298362" y="494961"/>
              <a:ext cx="138960" cy="26280"/>
            </p14:xfrm>
          </p:contentPart>
        </mc:Choice>
        <mc:Fallback>
          <p:pic>
            <p:nvPicPr>
              <p:cNvPr id="550" name="Ink 549">
                <a:extLst>
                  <a:ext uri="{FF2B5EF4-FFF2-40B4-BE49-F238E27FC236}">
                    <a16:creationId xmlns:a16="http://schemas.microsoft.com/office/drawing/2014/main" id="{DFBED94F-0B86-B847-8A8F-0A643D55B8DD}"/>
                  </a:ext>
                </a:extLst>
              </p:cNvPr>
              <p:cNvPicPr/>
              <p:nvPr/>
            </p:nvPicPr>
            <p:blipFill>
              <a:blip r:embed="rId730"/>
              <a:stretch>
                <a:fillRect/>
              </a:stretch>
            </p:blipFill>
            <p:spPr>
              <a:xfrm>
                <a:off x="9290802" y="487401"/>
                <a:ext cx="15408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31">
            <p14:nvContentPartPr>
              <p14:cNvPr id="564" name="Ink 563">
                <a:extLst>
                  <a:ext uri="{FF2B5EF4-FFF2-40B4-BE49-F238E27FC236}">
                    <a16:creationId xmlns:a16="http://schemas.microsoft.com/office/drawing/2014/main" id="{7B9A7637-93FA-6C48-8F21-D851AD2F6926}"/>
                  </a:ext>
                </a:extLst>
              </p14:cNvPr>
              <p14:cNvContentPartPr/>
              <p14:nvPr/>
            </p14:nvContentPartPr>
            <p14:xfrm>
              <a:off x="9318522" y="432321"/>
              <a:ext cx="96480" cy="273240"/>
            </p14:xfrm>
          </p:contentPart>
        </mc:Choice>
        <mc:Fallback>
          <p:pic>
            <p:nvPicPr>
              <p:cNvPr id="564" name="Ink 563">
                <a:extLst>
                  <a:ext uri="{FF2B5EF4-FFF2-40B4-BE49-F238E27FC236}">
                    <a16:creationId xmlns:a16="http://schemas.microsoft.com/office/drawing/2014/main" id="{7B9A7637-93FA-6C48-8F21-D851AD2F6926}"/>
                  </a:ext>
                </a:extLst>
              </p:cNvPr>
              <p:cNvPicPr/>
              <p:nvPr/>
            </p:nvPicPr>
            <p:blipFill>
              <a:blip r:embed="rId732"/>
              <a:stretch>
                <a:fillRect/>
              </a:stretch>
            </p:blipFill>
            <p:spPr>
              <a:xfrm>
                <a:off x="9311322" y="424761"/>
                <a:ext cx="111240" cy="28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33">
            <p14:nvContentPartPr>
              <p14:cNvPr id="570" name="Ink 569">
                <a:extLst>
                  <a:ext uri="{FF2B5EF4-FFF2-40B4-BE49-F238E27FC236}">
                    <a16:creationId xmlns:a16="http://schemas.microsoft.com/office/drawing/2014/main" id="{1D5FC1B2-FAAD-AF42-9156-66C48136023D}"/>
                  </a:ext>
                </a:extLst>
              </p14:cNvPr>
              <p14:cNvContentPartPr/>
              <p14:nvPr/>
            </p14:nvContentPartPr>
            <p14:xfrm>
              <a:off x="9426522" y="607641"/>
              <a:ext cx="90360" cy="125640"/>
            </p14:xfrm>
          </p:contentPart>
        </mc:Choice>
        <mc:Fallback>
          <p:pic>
            <p:nvPicPr>
              <p:cNvPr id="570" name="Ink 569">
                <a:extLst>
                  <a:ext uri="{FF2B5EF4-FFF2-40B4-BE49-F238E27FC236}">
                    <a16:creationId xmlns:a16="http://schemas.microsoft.com/office/drawing/2014/main" id="{1D5FC1B2-FAAD-AF42-9156-66C48136023D}"/>
                  </a:ext>
                </a:extLst>
              </p:cNvPr>
              <p:cNvPicPr/>
              <p:nvPr/>
            </p:nvPicPr>
            <p:blipFill>
              <a:blip r:embed="rId734"/>
              <a:stretch>
                <a:fillRect/>
              </a:stretch>
            </p:blipFill>
            <p:spPr>
              <a:xfrm>
                <a:off x="9418962" y="600081"/>
                <a:ext cx="105480" cy="14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35">
            <p14:nvContentPartPr>
              <p14:cNvPr id="571" name="Ink 570">
                <a:extLst>
                  <a:ext uri="{FF2B5EF4-FFF2-40B4-BE49-F238E27FC236}">
                    <a16:creationId xmlns:a16="http://schemas.microsoft.com/office/drawing/2014/main" id="{87322993-EAE0-DD4A-81FB-9FF7AB2E9230}"/>
                  </a:ext>
                </a:extLst>
              </p14:cNvPr>
              <p14:cNvContentPartPr/>
              <p14:nvPr/>
            </p14:nvContentPartPr>
            <p14:xfrm>
              <a:off x="9533082" y="633201"/>
              <a:ext cx="104400" cy="23760"/>
            </p14:xfrm>
          </p:contentPart>
        </mc:Choice>
        <mc:Fallback>
          <p:pic>
            <p:nvPicPr>
              <p:cNvPr id="571" name="Ink 570">
                <a:extLst>
                  <a:ext uri="{FF2B5EF4-FFF2-40B4-BE49-F238E27FC236}">
                    <a16:creationId xmlns:a16="http://schemas.microsoft.com/office/drawing/2014/main" id="{87322993-EAE0-DD4A-81FB-9FF7AB2E9230}"/>
                  </a:ext>
                </a:extLst>
              </p:cNvPr>
              <p:cNvPicPr/>
              <p:nvPr/>
            </p:nvPicPr>
            <p:blipFill>
              <a:blip r:embed="rId736"/>
              <a:stretch>
                <a:fillRect/>
              </a:stretch>
            </p:blipFill>
            <p:spPr>
              <a:xfrm>
                <a:off x="9525522" y="625641"/>
                <a:ext cx="119520" cy="3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37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5FA84C6D-2424-AA4F-AFEA-38E2CA4B36E8}"/>
                  </a:ext>
                </a:extLst>
              </p14:cNvPr>
              <p14:cNvContentPartPr/>
              <p14:nvPr/>
            </p14:nvContentPartPr>
            <p14:xfrm>
              <a:off x="9641802" y="568401"/>
              <a:ext cx="101160" cy="162720"/>
            </p14:xfrm>
          </p:contentPart>
        </mc:Choice>
        <mc:Fallback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5FA84C6D-2424-AA4F-AFEA-38E2CA4B36E8}"/>
                  </a:ext>
                </a:extLst>
              </p:cNvPr>
              <p:cNvPicPr/>
              <p:nvPr/>
            </p:nvPicPr>
            <p:blipFill>
              <a:blip r:embed="rId738"/>
              <a:stretch>
                <a:fillRect/>
              </a:stretch>
            </p:blipFill>
            <p:spPr>
              <a:xfrm>
                <a:off x="9634242" y="560841"/>
                <a:ext cx="116280" cy="17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39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8D685291-B230-534D-B737-E511645AC29B}"/>
                  </a:ext>
                </a:extLst>
              </p14:cNvPr>
              <p14:cNvContentPartPr/>
              <p14:nvPr/>
            </p14:nvContentPartPr>
            <p14:xfrm>
              <a:off x="9874362" y="543561"/>
              <a:ext cx="5040" cy="21240"/>
            </p14:xfrm>
          </p:contentPart>
        </mc:Choice>
        <mc:Fallback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8D685291-B230-534D-B737-E511645AC29B}"/>
                  </a:ext>
                </a:extLst>
              </p:cNvPr>
              <p:cNvPicPr/>
              <p:nvPr/>
            </p:nvPicPr>
            <p:blipFill>
              <a:blip r:embed="rId740"/>
              <a:stretch>
                <a:fillRect/>
              </a:stretch>
            </p:blipFill>
            <p:spPr>
              <a:xfrm>
                <a:off x="9866802" y="536001"/>
                <a:ext cx="2016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1">
            <p14:nvContentPartPr>
              <p14:cNvPr id="145" name="Ink 144">
                <a:extLst>
                  <a:ext uri="{FF2B5EF4-FFF2-40B4-BE49-F238E27FC236}">
                    <a16:creationId xmlns:a16="http://schemas.microsoft.com/office/drawing/2014/main" id="{DC11D189-6C4D-AA4D-9819-D2986ECCEAA4}"/>
                  </a:ext>
                </a:extLst>
              </p14:cNvPr>
              <p14:cNvContentPartPr/>
              <p14:nvPr/>
            </p14:nvContentPartPr>
            <p14:xfrm>
              <a:off x="9857082" y="654801"/>
              <a:ext cx="46800" cy="111240"/>
            </p14:xfrm>
          </p:contentPart>
        </mc:Choice>
        <mc:Fallback>
          <p:pic>
            <p:nvPicPr>
              <p:cNvPr id="145" name="Ink 144">
                <a:extLst>
                  <a:ext uri="{FF2B5EF4-FFF2-40B4-BE49-F238E27FC236}">
                    <a16:creationId xmlns:a16="http://schemas.microsoft.com/office/drawing/2014/main" id="{DC11D189-6C4D-AA4D-9819-D2986ECCEAA4}"/>
                  </a:ext>
                </a:extLst>
              </p:cNvPr>
              <p:cNvPicPr/>
              <p:nvPr/>
            </p:nvPicPr>
            <p:blipFill>
              <a:blip r:embed="rId742"/>
              <a:stretch>
                <a:fillRect/>
              </a:stretch>
            </p:blipFill>
            <p:spPr>
              <a:xfrm>
                <a:off x="9849522" y="647241"/>
                <a:ext cx="61920" cy="12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3">
            <p14:nvContentPartPr>
              <p14:cNvPr id="146" name="Ink 145">
                <a:extLst>
                  <a:ext uri="{FF2B5EF4-FFF2-40B4-BE49-F238E27FC236}">
                    <a16:creationId xmlns:a16="http://schemas.microsoft.com/office/drawing/2014/main" id="{D32560C9-4CBA-6048-8B9F-CF0839E29E62}"/>
                  </a:ext>
                </a:extLst>
              </p14:cNvPr>
              <p14:cNvContentPartPr/>
              <p14:nvPr/>
            </p14:nvContentPartPr>
            <p14:xfrm>
              <a:off x="9879042" y="555801"/>
              <a:ext cx="360" cy="360"/>
            </p14:xfrm>
          </p:contentPart>
        </mc:Choice>
        <mc:Fallback>
          <p:pic>
            <p:nvPicPr>
              <p:cNvPr id="146" name="Ink 145">
                <a:extLst>
                  <a:ext uri="{FF2B5EF4-FFF2-40B4-BE49-F238E27FC236}">
                    <a16:creationId xmlns:a16="http://schemas.microsoft.com/office/drawing/2014/main" id="{D32560C9-4CBA-6048-8B9F-CF0839E29E62}"/>
                  </a:ext>
                </a:extLst>
              </p:cNvPr>
              <p:cNvPicPr/>
              <p:nvPr/>
            </p:nvPicPr>
            <p:blipFill>
              <a:blip r:embed="rId744"/>
              <a:stretch>
                <a:fillRect/>
              </a:stretch>
            </p:blipFill>
            <p:spPr>
              <a:xfrm>
                <a:off x="9871482" y="548241"/>
                <a:ext cx="15480" cy="1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5">
            <p14:nvContentPartPr>
              <p14:cNvPr id="147" name="Ink 146">
                <a:extLst>
                  <a:ext uri="{FF2B5EF4-FFF2-40B4-BE49-F238E27FC236}">
                    <a16:creationId xmlns:a16="http://schemas.microsoft.com/office/drawing/2014/main" id="{C1B5FC50-4F51-4346-A7B2-1ACE1746969C}"/>
                  </a:ext>
                </a:extLst>
              </p14:cNvPr>
              <p14:cNvContentPartPr/>
              <p14:nvPr/>
            </p14:nvContentPartPr>
            <p14:xfrm>
              <a:off x="9903882" y="592881"/>
              <a:ext cx="360" cy="360"/>
            </p14:xfrm>
          </p:contentPart>
        </mc:Choice>
        <mc:Fallback>
          <p:pic>
            <p:nvPicPr>
              <p:cNvPr id="147" name="Ink 146">
                <a:extLst>
                  <a:ext uri="{FF2B5EF4-FFF2-40B4-BE49-F238E27FC236}">
                    <a16:creationId xmlns:a16="http://schemas.microsoft.com/office/drawing/2014/main" id="{C1B5FC50-4F51-4346-A7B2-1ACE1746969C}"/>
                  </a:ext>
                </a:extLst>
              </p:cNvPr>
              <p:cNvPicPr/>
              <p:nvPr/>
            </p:nvPicPr>
            <p:blipFill>
              <a:blip r:embed="rId744"/>
              <a:stretch>
                <a:fillRect/>
              </a:stretch>
            </p:blipFill>
            <p:spPr>
              <a:xfrm>
                <a:off x="9896322" y="585321"/>
                <a:ext cx="15480" cy="1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6">
            <p14:nvContentPartPr>
              <p14:cNvPr id="163" name="Ink 162">
                <a:extLst>
                  <a:ext uri="{FF2B5EF4-FFF2-40B4-BE49-F238E27FC236}">
                    <a16:creationId xmlns:a16="http://schemas.microsoft.com/office/drawing/2014/main" id="{F4D180BD-758F-EE45-9E18-78758185A6B1}"/>
                  </a:ext>
                </a:extLst>
              </p14:cNvPr>
              <p14:cNvContentPartPr/>
              <p14:nvPr/>
            </p14:nvContentPartPr>
            <p14:xfrm>
              <a:off x="5961162" y="49281"/>
              <a:ext cx="6496200" cy="1896480"/>
            </p14:xfrm>
          </p:contentPart>
        </mc:Choice>
        <mc:Fallback>
          <p:pic>
            <p:nvPicPr>
              <p:cNvPr id="163" name="Ink 162">
                <a:extLst>
                  <a:ext uri="{FF2B5EF4-FFF2-40B4-BE49-F238E27FC236}">
                    <a16:creationId xmlns:a16="http://schemas.microsoft.com/office/drawing/2014/main" id="{F4D180BD-758F-EE45-9E18-78758185A6B1}"/>
                  </a:ext>
                </a:extLst>
              </p:cNvPr>
              <p:cNvPicPr/>
              <p:nvPr/>
            </p:nvPicPr>
            <p:blipFill>
              <a:blip r:embed="rId747"/>
              <a:stretch>
                <a:fillRect/>
              </a:stretch>
            </p:blipFill>
            <p:spPr>
              <a:xfrm>
                <a:off x="5953602" y="41721"/>
                <a:ext cx="6511320" cy="1911600"/>
              </a:xfrm>
              <a:prstGeom prst="rect">
                <a:avLst/>
              </a:prstGeom>
            </p:spPr>
          </p:pic>
        </mc:Fallback>
      </mc:AlternateContent>
      <p:grpSp>
        <p:nvGrpSpPr>
          <p:cNvPr id="179" name="Group 178">
            <a:extLst>
              <a:ext uri="{FF2B5EF4-FFF2-40B4-BE49-F238E27FC236}">
                <a16:creationId xmlns:a16="http://schemas.microsoft.com/office/drawing/2014/main" id="{2B5CA26E-06DD-C846-8C3B-BBA20BC271D1}"/>
              </a:ext>
            </a:extLst>
          </p:cNvPr>
          <p:cNvGrpSpPr/>
          <p:nvPr/>
        </p:nvGrpSpPr>
        <p:grpSpPr>
          <a:xfrm>
            <a:off x="6135402" y="-25959"/>
            <a:ext cx="866880" cy="690840"/>
            <a:chOff x="6135402" y="-25959"/>
            <a:chExt cx="866880" cy="690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48">
              <p14:nvContentPartPr>
                <p14:cNvPr id="523" name="Ink 522">
                  <a:extLst>
                    <a:ext uri="{FF2B5EF4-FFF2-40B4-BE49-F238E27FC236}">
                      <a16:creationId xmlns:a16="http://schemas.microsoft.com/office/drawing/2014/main" id="{3DFC3B3A-14D6-2E4B-9364-FD23427789AA}"/>
                    </a:ext>
                  </a:extLst>
                </p14:cNvPr>
                <p14:cNvContentPartPr/>
                <p14:nvPr/>
              </p14:nvContentPartPr>
              <p14:xfrm>
                <a:off x="6135402" y="383001"/>
                <a:ext cx="98640" cy="249840"/>
              </p14:xfrm>
            </p:contentPart>
          </mc:Choice>
          <mc:Fallback>
            <p:pic>
              <p:nvPicPr>
                <p:cNvPr id="523" name="Ink 522">
                  <a:extLst>
                    <a:ext uri="{FF2B5EF4-FFF2-40B4-BE49-F238E27FC236}">
                      <a16:creationId xmlns:a16="http://schemas.microsoft.com/office/drawing/2014/main" id="{3DFC3B3A-14D6-2E4B-9364-FD23427789AA}"/>
                    </a:ext>
                  </a:extLst>
                </p:cNvPr>
                <p:cNvPicPr/>
                <p:nvPr/>
              </p:nvPicPr>
              <p:blipFill>
                <a:blip r:embed="rId749"/>
                <a:stretch>
                  <a:fillRect/>
                </a:stretch>
              </p:blipFill>
              <p:spPr>
                <a:xfrm>
                  <a:off x="6127842" y="375441"/>
                  <a:ext cx="11376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0">
              <p14:nvContentPartPr>
                <p14:cNvPr id="524" name="Ink 523">
                  <a:extLst>
                    <a:ext uri="{FF2B5EF4-FFF2-40B4-BE49-F238E27FC236}">
                      <a16:creationId xmlns:a16="http://schemas.microsoft.com/office/drawing/2014/main" id="{25B93369-0452-E44F-82A5-0FF0E0A3B1ED}"/>
                    </a:ext>
                  </a:extLst>
                </p14:cNvPr>
                <p14:cNvContentPartPr/>
                <p14:nvPr/>
              </p14:nvContentPartPr>
              <p14:xfrm>
                <a:off x="6246282" y="383001"/>
                <a:ext cx="23400" cy="281880"/>
              </p14:xfrm>
            </p:contentPart>
          </mc:Choice>
          <mc:Fallback>
            <p:pic>
              <p:nvPicPr>
                <p:cNvPr id="524" name="Ink 523">
                  <a:extLst>
                    <a:ext uri="{FF2B5EF4-FFF2-40B4-BE49-F238E27FC236}">
                      <a16:creationId xmlns:a16="http://schemas.microsoft.com/office/drawing/2014/main" id="{25B93369-0452-E44F-82A5-0FF0E0A3B1ED}"/>
                    </a:ext>
                  </a:extLst>
                </p:cNvPr>
                <p:cNvPicPr/>
                <p:nvPr/>
              </p:nvPicPr>
              <p:blipFill>
                <a:blip r:embed="rId751"/>
                <a:stretch>
                  <a:fillRect/>
                </a:stretch>
              </p:blipFill>
              <p:spPr>
                <a:xfrm>
                  <a:off x="6238722" y="375441"/>
                  <a:ext cx="38520" cy="29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2">
              <p14:nvContentPartPr>
                <p14:cNvPr id="525" name="Ink 524">
                  <a:extLst>
                    <a:ext uri="{FF2B5EF4-FFF2-40B4-BE49-F238E27FC236}">
                      <a16:creationId xmlns:a16="http://schemas.microsoft.com/office/drawing/2014/main" id="{0F50D4C4-B304-0F47-9E70-2DCA13119E0F}"/>
                    </a:ext>
                  </a:extLst>
                </p14:cNvPr>
                <p14:cNvContentPartPr/>
                <p14:nvPr/>
              </p14:nvContentPartPr>
              <p14:xfrm>
                <a:off x="6196602" y="530241"/>
                <a:ext cx="114840" cy="25920"/>
              </p14:xfrm>
            </p:contentPart>
          </mc:Choice>
          <mc:Fallback>
            <p:pic>
              <p:nvPicPr>
                <p:cNvPr id="525" name="Ink 524">
                  <a:extLst>
                    <a:ext uri="{FF2B5EF4-FFF2-40B4-BE49-F238E27FC236}">
                      <a16:creationId xmlns:a16="http://schemas.microsoft.com/office/drawing/2014/main" id="{0F50D4C4-B304-0F47-9E70-2DCA13119E0F}"/>
                    </a:ext>
                  </a:extLst>
                </p:cNvPr>
                <p:cNvPicPr/>
                <p:nvPr/>
              </p:nvPicPr>
              <p:blipFill>
                <a:blip r:embed="rId753"/>
                <a:stretch>
                  <a:fillRect/>
                </a:stretch>
              </p:blipFill>
              <p:spPr>
                <a:xfrm>
                  <a:off x="6189042" y="522681"/>
                  <a:ext cx="12996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4">
              <p14:nvContentPartPr>
                <p14:cNvPr id="526" name="Ink 525">
                  <a:extLst>
                    <a:ext uri="{FF2B5EF4-FFF2-40B4-BE49-F238E27FC236}">
                      <a16:creationId xmlns:a16="http://schemas.microsoft.com/office/drawing/2014/main" id="{F488C7C9-117A-8F44-A1BC-A0DE141841DB}"/>
                    </a:ext>
                  </a:extLst>
                </p14:cNvPr>
                <p14:cNvContentPartPr/>
                <p14:nvPr/>
              </p14:nvContentPartPr>
              <p14:xfrm>
                <a:off x="6322962" y="497481"/>
                <a:ext cx="68400" cy="116280"/>
              </p14:xfrm>
            </p:contentPart>
          </mc:Choice>
          <mc:Fallback>
            <p:pic>
              <p:nvPicPr>
                <p:cNvPr id="526" name="Ink 525">
                  <a:extLst>
                    <a:ext uri="{FF2B5EF4-FFF2-40B4-BE49-F238E27FC236}">
                      <a16:creationId xmlns:a16="http://schemas.microsoft.com/office/drawing/2014/main" id="{F488C7C9-117A-8F44-A1BC-A0DE141841DB}"/>
                    </a:ext>
                  </a:extLst>
                </p:cNvPr>
                <p:cNvPicPr/>
                <p:nvPr/>
              </p:nvPicPr>
              <p:blipFill>
                <a:blip r:embed="rId755"/>
                <a:stretch>
                  <a:fillRect/>
                </a:stretch>
              </p:blipFill>
              <p:spPr>
                <a:xfrm>
                  <a:off x="6315402" y="489921"/>
                  <a:ext cx="8352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6">
              <p14:nvContentPartPr>
                <p14:cNvPr id="527" name="Ink 526">
                  <a:extLst>
                    <a:ext uri="{FF2B5EF4-FFF2-40B4-BE49-F238E27FC236}">
                      <a16:creationId xmlns:a16="http://schemas.microsoft.com/office/drawing/2014/main" id="{5C0BB6FA-44DF-974B-964C-63C98B3332E0}"/>
                    </a:ext>
                  </a:extLst>
                </p14:cNvPr>
                <p14:cNvContentPartPr/>
                <p14:nvPr/>
              </p14:nvContentPartPr>
              <p14:xfrm>
                <a:off x="6404322" y="481641"/>
                <a:ext cx="89640" cy="149400"/>
              </p14:xfrm>
            </p:contentPart>
          </mc:Choice>
          <mc:Fallback>
            <p:pic>
              <p:nvPicPr>
                <p:cNvPr id="527" name="Ink 526">
                  <a:extLst>
                    <a:ext uri="{FF2B5EF4-FFF2-40B4-BE49-F238E27FC236}">
                      <a16:creationId xmlns:a16="http://schemas.microsoft.com/office/drawing/2014/main" id="{5C0BB6FA-44DF-974B-964C-63C98B3332E0}"/>
                    </a:ext>
                  </a:extLst>
                </p:cNvPr>
                <p:cNvPicPr/>
                <p:nvPr/>
              </p:nvPicPr>
              <p:blipFill>
                <a:blip r:embed="rId757"/>
                <a:stretch>
                  <a:fillRect/>
                </a:stretch>
              </p:blipFill>
              <p:spPr>
                <a:xfrm>
                  <a:off x="6396762" y="474081"/>
                  <a:ext cx="10476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8">
              <p14:nvContentPartPr>
                <p14:cNvPr id="528" name="Ink 527">
                  <a:extLst>
                    <a:ext uri="{FF2B5EF4-FFF2-40B4-BE49-F238E27FC236}">
                      <a16:creationId xmlns:a16="http://schemas.microsoft.com/office/drawing/2014/main" id="{BCD8B3D6-DA4F-4948-B467-238B35CB0C93}"/>
                    </a:ext>
                  </a:extLst>
                </p14:cNvPr>
                <p14:cNvContentPartPr/>
                <p14:nvPr/>
              </p14:nvContentPartPr>
              <p14:xfrm>
                <a:off x="6567402" y="642201"/>
                <a:ext cx="360" cy="360"/>
              </p14:xfrm>
            </p:contentPart>
          </mc:Choice>
          <mc:Fallback>
            <p:pic>
              <p:nvPicPr>
                <p:cNvPr id="528" name="Ink 527">
                  <a:extLst>
                    <a:ext uri="{FF2B5EF4-FFF2-40B4-BE49-F238E27FC236}">
                      <a16:creationId xmlns:a16="http://schemas.microsoft.com/office/drawing/2014/main" id="{BCD8B3D6-DA4F-4948-B467-238B35CB0C93}"/>
                    </a:ext>
                  </a:extLst>
                </p:cNvPr>
                <p:cNvPicPr/>
                <p:nvPr/>
              </p:nvPicPr>
              <p:blipFill>
                <a:blip r:embed="rId744"/>
                <a:stretch>
                  <a:fillRect/>
                </a:stretch>
              </p:blipFill>
              <p:spPr>
                <a:xfrm>
                  <a:off x="6559842" y="635001"/>
                  <a:ext cx="15480" cy="1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9">
              <p14:nvContentPartPr>
                <p14:cNvPr id="530" name="Ink 529">
                  <a:extLst>
                    <a:ext uri="{FF2B5EF4-FFF2-40B4-BE49-F238E27FC236}">
                      <a16:creationId xmlns:a16="http://schemas.microsoft.com/office/drawing/2014/main" id="{380814DF-BCF0-6349-BF1A-37C7B83F9F3C}"/>
                    </a:ext>
                  </a:extLst>
                </p14:cNvPr>
                <p14:cNvContentPartPr/>
                <p14:nvPr/>
              </p14:nvContentPartPr>
              <p14:xfrm>
                <a:off x="6555162" y="629601"/>
                <a:ext cx="38520" cy="15480"/>
              </p14:xfrm>
            </p:contentPart>
          </mc:Choice>
          <mc:Fallback>
            <p:pic>
              <p:nvPicPr>
                <p:cNvPr id="530" name="Ink 529">
                  <a:extLst>
                    <a:ext uri="{FF2B5EF4-FFF2-40B4-BE49-F238E27FC236}">
                      <a16:creationId xmlns:a16="http://schemas.microsoft.com/office/drawing/2014/main" id="{380814DF-BCF0-6349-BF1A-37C7B83F9F3C}"/>
                    </a:ext>
                  </a:extLst>
                </p:cNvPr>
                <p:cNvPicPr/>
                <p:nvPr/>
              </p:nvPicPr>
              <p:blipFill>
                <a:blip r:embed="rId760"/>
                <a:stretch>
                  <a:fillRect/>
                </a:stretch>
              </p:blipFill>
              <p:spPr>
                <a:xfrm>
                  <a:off x="6547602" y="622041"/>
                  <a:ext cx="5364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1">
              <p14:nvContentPartPr>
                <p14:cNvPr id="531" name="Ink 530">
                  <a:extLst>
                    <a:ext uri="{FF2B5EF4-FFF2-40B4-BE49-F238E27FC236}">
                      <a16:creationId xmlns:a16="http://schemas.microsoft.com/office/drawing/2014/main" id="{91090D28-D8B4-1F45-9940-62C55A343319}"/>
                    </a:ext>
                  </a:extLst>
                </p14:cNvPr>
                <p14:cNvContentPartPr/>
                <p14:nvPr/>
              </p14:nvContentPartPr>
              <p14:xfrm>
                <a:off x="6721122" y="358161"/>
                <a:ext cx="59400" cy="281160"/>
              </p14:xfrm>
            </p:contentPart>
          </mc:Choice>
          <mc:Fallback>
            <p:pic>
              <p:nvPicPr>
                <p:cNvPr id="531" name="Ink 530">
                  <a:extLst>
                    <a:ext uri="{FF2B5EF4-FFF2-40B4-BE49-F238E27FC236}">
                      <a16:creationId xmlns:a16="http://schemas.microsoft.com/office/drawing/2014/main" id="{91090D28-D8B4-1F45-9940-62C55A343319}"/>
                    </a:ext>
                  </a:extLst>
                </p:cNvPr>
                <p:cNvPicPr/>
                <p:nvPr/>
              </p:nvPicPr>
              <p:blipFill>
                <a:blip r:embed="rId762"/>
                <a:stretch>
                  <a:fillRect/>
                </a:stretch>
              </p:blipFill>
              <p:spPr>
                <a:xfrm>
                  <a:off x="6713562" y="350601"/>
                  <a:ext cx="74520" cy="29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3">
              <p14:nvContentPartPr>
                <p14:cNvPr id="532" name="Ink 531">
                  <a:extLst>
                    <a:ext uri="{FF2B5EF4-FFF2-40B4-BE49-F238E27FC236}">
                      <a16:creationId xmlns:a16="http://schemas.microsoft.com/office/drawing/2014/main" id="{42738855-4E58-064B-B2E4-F54F225EB6EF}"/>
                    </a:ext>
                  </a:extLst>
                </p14:cNvPr>
                <p14:cNvContentPartPr/>
                <p14:nvPr/>
              </p14:nvContentPartPr>
              <p14:xfrm>
                <a:off x="6765042" y="466881"/>
                <a:ext cx="150480" cy="39960"/>
              </p14:xfrm>
            </p:contentPart>
          </mc:Choice>
          <mc:Fallback>
            <p:pic>
              <p:nvPicPr>
                <p:cNvPr id="532" name="Ink 531">
                  <a:extLst>
                    <a:ext uri="{FF2B5EF4-FFF2-40B4-BE49-F238E27FC236}">
                      <a16:creationId xmlns:a16="http://schemas.microsoft.com/office/drawing/2014/main" id="{42738855-4E58-064B-B2E4-F54F225EB6EF}"/>
                    </a:ext>
                  </a:extLst>
                </p:cNvPr>
                <p:cNvPicPr/>
                <p:nvPr/>
              </p:nvPicPr>
              <p:blipFill>
                <a:blip r:embed="rId764"/>
                <a:stretch>
                  <a:fillRect/>
                </a:stretch>
              </p:blipFill>
              <p:spPr>
                <a:xfrm>
                  <a:off x="6757482" y="459321"/>
                  <a:ext cx="16560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5">
              <p14:nvContentPartPr>
                <p14:cNvPr id="533" name="Ink 532">
                  <a:extLst>
                    <a:ext uri="{FF2B5EF4-FFF2-40B4-BE49-F238E27FC236}">
                      <a16:creationId xmlns:a16="http://schemas.microsoft.com/office/drawing/2014/main" id="{255AC2F2-9002-7D48-A86C-87C0C6884664}"/>
                    </a:ext>
                  </a:extLst>
                </p14:cNvPr>
                <p14:cNvContentPartPr/>
                <p14:nvPr/>
              </p14:nvContentPartPr>
              <p14:xfrm>
                <a:off x="6870882" y="407481"/>
                <a:ext cx="19080" cy="215640"/>
              </p14:xfrm>
            </p:contentPart>
          </mc:Choice>
          <mc:Fallback>
            <p:pic>
              <p:nvPicPr>
                <p:cNvPr id="533" name="Ink 532">
                  <a:extLst>
                    <a:ext uri="{FF2B5EF4-FFF2-40B4-BE49-F238E27FC236}">
                      <a16:creationId xmlns:a16="http://schemas.microsoft.com/office/drawing/2014/main" id="{255AC2F2-9002-7D48-A86C-87C0C6884664}"/>
                    </a:ext>
                  </a:extLst>
                </p:cNvPr>
                <p:cNvPicPr/>
                <p:nvPr/>
              </p:nvPicPr>
              <p:blipFill>
                <a:blip r:embed="rId766"/>
                <a:stretch>
                  <a:fillRect/>
                </a:stretch>
              </p:blipFill>
              <p:spPr>
                <a:xfrm>
                  <a:off x="6863322" y="399921"/>
                  <a:ext cx="3420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7">
              <p14:nvContentPartPr>
                <p14:cNvPr id="534" name="Ink 533">
                  <a:extLst>
                    <a:ext uri="{FF2B5EF4-FFF2-40B4-BE49-F238E27FC236}">
                      <a16:creationId xmlns:a16="http://schemas.microsoft.com/office/drawing/2014/main" id="{5C6A8AFB-B3D0-DD4E-8999-9BA6AE1DE9E8}"/>
                    </a:ext>
                  </a:extLst>
                </p14:cNvPr>
                <p14:cNvContentPartPr/>
                <p14:nvPr/>
              </p14:nvContentPartPr>
              <p14:xfrm>
                <a:off x="6933882" y="504321"/>
                <a:ext cx="68400" cy="95040"/>
              </p14:xfrm>
            </p:contentPart>
          </mc:Choice>
          <mc:Fallback>
            <p:pic>
              <p:nvPicPr>
                <p:cNvPr id="534" name="Ink 533">
                  <a:extLst>
                    <a:ext uri="{FF2B5EF4-FFF2-40B4-BE49-F238E27FC236}">
                      <a16:creationId xmlns:a16="http://schemas.microsoft.com/office/drawing/2014/main" id="{5C6A8AFB-B3D0-DD4E-8999-9BA6AE1DE9E8}"/>
                    </a:ext>
                  </a:extLst>
                </p:cNvPr>
                <p:cNvPicPr/>
                <p:nvPr/>
              </p:nvPicPr>
              <p:blipFill>
                <a:blip r:embed="rId768"/>
                <a:stretch>
                  <a:fillRect/>
                </a:stretch>
              </p:blipFill>
              <p:spPr>
                <a:xfrm>
                  <a:off x="6926322" y="496761"/>
                  <a:ext cx="8352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9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11257EC4-90F7-2747-9AD1-5F1A3975E844}"/>
                    </a:ext>
                  </a:extLst>
                </p14:cNvPr>
                <p14:cNvContentPartPr/>
                <p14:nvPr/>
              </p14:nvContentPartPr>
              <p14:xfrm>
                <a:off x="6283362" y="64401"/>
                <a:ext cx="90360" cy="18180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11257EC4-90F7-2747-9AD1-5F1A3975E844}"/>
                    </a:ext>
                  </a:extLst>
                </p:cNvPr>
                <p:cNvPicPr/>
                <p:nvPr/>
              </p:nvPicPr>
              <p:blipFill>
                <a:blip r:embed="rId770"/>
                <a:stretch>
                  <a:fillRect/>
                </a:stretch>
              </p:blipFill>
              <p:spPr>
                <a:xfrm>
                  <a:off x="6275802" y="56841"/>
                  <a:ext cx="10548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1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8A44F6E1-7C75-784F-ACA5-5F4DB64BC752}"/>
                    </a:ext>
                  </a:extLst>
                </p14:cNvPr>
                <p14:cNvContentPartPr/>
                <p14:nvPr/>
              </p14:nvContentPartPr>
              <p14:xfrm>
                <a:off x="6307842" y="240081"/>
                <a:ext cx="126720" cy="1980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8A44F6E1-7C75-784F-ACA5-5F4DB64BC752}"/>
                    </a:ext>
                  </a:extLst>
                </p:cNvPr>
                <p:cNvPicPr/>
                <p:nvPr/>
              </p:nvPicPr>
              <p:blipFill>
                <a:blip r:embed="rId772"/>
                <a:stretch>
                  <a:fillRect/>
                </a:stretch>
              </p:blipFill>
              <p:spPr>
                <a:xfrm>
                  <a:off x="6300282" y="232521"/>
                  <a:ext cx="14184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3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6FBD8CB1-AACC-A94C-87C6-51FEB38D0687}"/>
                    </a:ext>
                  </a:extLst>
                </p14:cNvPr>
                <p14:cNvContentPartPr/>
                <p14:nvPr/>
              </p14:nvContentPartPr>
              <p14:xfrm>
                <a:off x="6460122" y="-25959"/>
                <a:ext cx="137160" cy="34416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6FBD8CB1-AACC-A94C-87C6-51FEB38D0687}"/>
                    </a:ext>
                  </a:extLst>
                </p:cNvPr>
                <p:cNvPicPr/>
                <p:nvPr/>
              </p:nvPicPr>
              <p:blipFill>
                <a:blip r:embed="rId774"/>
                <a:stretch>
                  <a:fillRect/>
                </a:stretch>
              </p:blipFill>
              <p:spPr>
                <a:xfrm>
                  <a:off x="6452562" y="-33519"/>
                  <a:ext cx="152280" cy="35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5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F3A84D32-EEBD-F748-B78B-9E21C5BBA85B}"/>
                    </a:ext>
                  </a:extLst>
                </p14:cNvPr>
                <p14:cNvContentPartPr/>
                <p14:nvPr/>
              </p14:nvContentPartPr>
              <p14:xfrm>
                <a:off x="6641562" y="115881"/>
                <a:ext cx="358560" cy="15372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F3A84D32-EEBD-F748-B78B-9E21C5BBA85B}"/>
                    </a:ext>
                  </a:extLst>
                </p:cNvPr>
                <p:cNvPicPr/>
                <p:nvPr/>
              </p:nvPicPr>
              <p:blipFill>
                <a:blip r:embed="rId776"/>
                <a:stretch>
                  <a:fillRect/>
                </a:stretch>
              </p:blipFill>
              <p:spPr>
                <a:xfrm>
                  <a:off x="6634002" y="108321"/>
                  <a:ext cx="373680" cy="168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777">
            <p14:nvContentPartPr>
              <p14:cNvPr id="176" name="Ink 175">
                <a:extLst>
                  <a:ext uri="{FF2B5EF4-FFF2-40B4-BE49-F238E27FC236}">
                    <a16:creationId xmlns:a16="http://schemas.microsoft.com/office/drawing/2014/main" id="{C66FE590-BB09-BC46-99C9-12FF2DFC9CC9}"/>
                  </a:ext>
                </a:extLst>
              </p14:cNvPr>
              <p14:cNvContentPartPr/>
              <p14:nvPr/>
            </p14:nvContentPartPr>
            <p14:xfrm>
              <a:off x="7148442" y="234681"/>
              <a:ext cx="48240" cy="7920"/>
            </p14:xfrm>
          </p:contentPart>
        </mc:Choice>
        <mc:Fallback>
          <p:pic>
            <p:nvPicPr>
              <p:cNvPr id="176" name="Ink 175">
                <a:extLst>
                  <a:ext uri="{FF2B5EF4-FFF2-40B4-BE49-F238E27FC236}">
                    <a16:creationId xmlns:a16="http://schemas.microsoft.com/office/drawing/2014/main" id="{C66FE590-BB09-BC46-99C9-12FF2DFC9CC9}"/>
                  </a:ext>
                </a:extLst>
              </p:cNvPr>
              <p:cNvPicPr/>
              <p:nvPr/>
            </p:nvPicPr>
            <p:blipFill>
              <a:blip r:embed="rId778"/>
              <a:stretch>
                <a:fillRect/>
              </a:stretch>
            </p:blipFill>
            <p:spPr>
              <a:xfrm>
                <a:off x="7140882" y="227121"/>
                <a:ext cx="63360" cy="23040"/>
              </a:xfrm>
              <a:prstGeom prst="rect">
                <a:avLst/>
              </a:prstGeom>
            </p:spPr>
          </p:pic>
        </mc:Fallback>
      </mc:AlternateContent>
      <p:grpSp>
        <p:nvGrpSpPr>
          <p:cNvPr id="181" name="Group 180">
            <a:extLst>
              <a:ext uri="{FF2B5EF4-FFF2-40B4-BE49-F238E27FC236}">
                <a16:creationId xmlns:a16="http://schemas.microsoft.com/office/drawing/2014/main" id="{352E3908-88D3-DE4C-AA41-8F84FEDADE31}"/>
              </a:ext>
            </a:extLst>
          </p:cNvPr>
          <p:cNvGrpSpPr/>
          <p:nvPr/>
        </p:nvGrpSpPr>
        <p:grpSpPr>
          <a:xfrm>
            <a:off x="7130802" y="159081"/>
            <a:ext cx="40320" cy="5040"/>
            <a:chOff x="7130802" y="159081"/>
            <a:chExt cx="40320" cy="5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79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7FEDE806-8663-FB4B-8C60-3EFD795B636B}"/>
                    </a:ext>
                  </a:extLst>
                </p14:cNvPr>
                <p14:cNvContentPartPr/>
                <p14:nvPr/>
              </p14:nvContentPartPr>
              <p14:xfrm>
                <a:off x="7148082" y="160521"/>
                <a:ext cx="360" cy="360"/>
              </p14:xfrm>
            </p:contentPart>
          </mc:Choice>
          <mc:Fallback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7FEDE806-8663-FB4B-8C60-3EFD795B636B}"/>
                    </a:ext>
                  </a:extLst>
                </p:cNvPr>
                <p:cNvPicPr/>
                <p:nvPr/>
              </p:nvPicPr>
              <p:blipFill>
                <a:blip r:embed="rId744"/>
                <a:stretch>
                  <a:fillRect/>
                </a:stretch>
              </p:blipFill>
              <p:spPr>
                <a:xfrm>
                  <a:off x="7140522" y="152961"/>
                  <a:ext cx="15480" cy="1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0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3B529CA8-8E12-8849-B384-9037F4B63323}"/>
                    </a:ext>
                  </a:extLst>
                </p14:cNvPr>
                <p14:cNvContentPartPr/>
                <p14:nvPr/>
              </p14:nvContentPartPr>
              <p14:xfrm>
                <a:off x="7148082" y="160521"/>
                <a:ext cx="360" cy="360"/>
              </p14:xfrm>
            </p:contentPart>
          </mc:Choice>
          <mc:Fallback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3B529CA8-8E12-8849-B384-9037F4B63323}"/>
                    </a:ext>
                  </a:extLst>
                </p:cNvPr>
                <p:cNvPicPr/>
                <p:nvPr/>
              </p:nvPicPr>
              <p:blipFill>
                <a:blip r:embed="rId744"/>
                <a:stretch>
                  <a:fillRect/>
                </a:stretch>
              </p:blipFill>
              <p:spPr>
                <a:xfrm>
                  <a:off x="7140522" y="152961"/>
                  <a:ext cx="15480" cy="1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1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D8741908-1A64-344C-9D6F-9E9F738906A9}"/>
                    </a:ext>
                  </a:extLst>
                </p14:cNvPr>
                <p14:cNvContentPartPr/>
                <p14:nvPr/>
              </p14:nvContentPartPr>
              <p14:xfrm>
                <a:off x="7130802" y="159081"/>
                <a:ext cx="40320" cy="5040"/>
              </p14:xfrm>
            </p:contentPart>
          </mc:Choice>
          <mc:Fallback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D8741908-1A64-344C-9D6F-9E9F738906A9}"/>
                    </a:ext>
                  </a:extLst>
                </p:cNvPr>
                <p:cNvPicPr/>
                <p:nvPr/>
              </p:nvPicPr>
              <p:blipFill>
                <a:blip r:embed="rId782"/>
                <a:stretch>
                  <a:fillRect/>
                </a:stretch>
              </p:blipFill>
              <p:spPr>
                <a:xfrm>
                  <a:off x="7123242" y="151521"/>
                  <a:ext cx="55080" cy="201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6204489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3E9734E-2AB6-3942-9AC8-A389ED65D6FF}"/>
              </a:ext>
            </a:extLst>
          </p:cNvPr>
          <p:cNvSpPr txBox="1"/>
          <p:nvPr/>
        </p:nvSpPr>
        <p:spPr>
          <a:xfrm>
            <a:off x="609599" y="409904"/>
            <a:ext cx="52945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  <a:latin typeface="+mj-lt"/>
              </a:rPr>
              <a:t>Type 1 error, Type 2 error, power of a Test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7BE7E2FD-1BE8-B143-A7D8-347D72C26318}"/>
                  </a:ext>
                </a:extLst>
              </p14:cNvPr>
              <p14:cNvContentPartPr/>
              <p14:nvPr/>
            </p14:nvContentPartPr>
            <p14:xfrm>
              <a:off x="2182788" y="1642161"/>
              <a:ext cx="3613320" cy="19468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7BE7E2FD-1BE8-B143-A7D8-347D72C2631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75228" y="1634601"/>
                <a:ext cx="3628440" cy="196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1A538415-FB72-5949-BFAA-C2067C7D45CE}"/>
                  </a:ext>
                </a:extLst>
              </p14:cNvPr>
              <p14:cNvContentPartPr/>
              <p14:nvPr/>
            </p14:nvContentPartPr>
            <p14:xfrm>
              <a:off x="4434228" y="1571241"/>
              <a:ext cx="3331080" cy="216324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1A538415-FB72-5949-BFAA-C2067C7D45C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426668" y="1563681"/>
                <a:ext cx="3346200" cy="217836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直線コネクタ 11">
            <a:extLst>
              <a:ext uri="{FF2B5EF4-FFF2-40B4-BE49-F238E27FC236}">
                <a16:creationId xmlns:a16="http://schemas.microsoft.com/office/drawing/2014/main" id="{F0B09CDE-527C-4679-B5DD-B217E600ACDF}"/>
              </a:ext>
            </a:extLst>
          </p:cNvPr>
          <p:cNvSpPr/>
          <p:nvPr/>
        </p:nvSpPr>
        <p:spPr>
          <a:xfrm>
            <a:off x="1995840" y="3873060"/>
            <a:ext cx="5669280" cy="0"/>
          </a:xfrm>
          <a:prstGeom prst="line">
            <a:avLst/>
          </a:prstGeom>
          <a:solidFill>
            <a:srgbClr val="000000">
              <a:alpha val="5000"/>
            </a:srgbClr>
          </a:solidFill>
          <a:ln w="1543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rtlCol="0" anchor="ctr" anchorCtr="1"/>
          <a:lstStyle/>
          <a:p>
            <a:endParaRPr lang="en-US">
              <a:solidFill>
                <a:srgbClr val="000000"/>
              </a:solidFill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1E01FDE-6CA1-A24E-B9EE-9FAE29C137CF}"/>
              </a:ext>
            </a:extLst>
          </p:cNvPr>
          <p:cNvGrpSpPr/>
          <p:nvPr/>
        </p:nvGrpSpPr>
        <p:grpSpPr>
          <a:xfrm>
            <a:off x="4296348" y="3577881"/>
            <a:ext cx="1842480" cy="60120"/>
            <a:chOff x="4296348" y="3577881"/>
            <a:chExt cx="1842480" cy="60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8C9FE9B7-F24D-1B41-B480-C8E349D6456B}"/>
                    </a:ext>
                  </a:extLst>
                </p14:cNvPr>
                <p14:cNvContentPartPr/>
                <p14:nvPr/>
              </p14:nvContentPartPr>
              <p14:xfrm>
                <a:off x="4296348" y="3587961"/>
                <a:ext cx="208440" cy="500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8C9FE9B7-F24D-1B41-B480-C8E349D6456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288788" y="3580401"/>
                  <a:ext cx="22356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8109A26E-1AFF-044C-9231-5DBFFEE92421}"/>
                    </a:ext>
                  </a:extLst>
                </p14:cNvPr>
                <p14:cNvContentPartPr/>
                <p14:nvPr/>
              </p14:nvContentPartPr>
              <p14:xfrm>
                <a:off x="5732028" y="3577881"/>
                <a:ext cx="406800" cy="327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8109A26E-1AFF-044C-9231-5DBFFEE92421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724468" y="3570321"/>
                  <a:ext cx="421920" cy="47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1A4BCE9-14C4-3A48-8967-FCEDB24C0D02}"/>
              </a:ext>
            </a:extLst>
          </p:cNvPr>
          <p:cNvGrpSpPr/>
          <p:nvPr/>
        </p:nvGrpSpPr>
        <p:grpSpPr>
          <a:xfrm>
            <a:off x="3458628" y="3844281"/>
            <a:ext cx="120600" cy="253800"/>
            <a:chOff x="3458628" y="3844281"/>
            <a:chExt cx="120600" cy="253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373B0B59-4DE3-ED47-8D1E-AAAC3C7CAA46}"/>
                    </a:ext>
                  </a:extLst>
                </p14:cNvPr>
                <p14:cNvContentPartPr/>
                <p14:nvPr/>
              </p14:nvContentPartPr>
              <p14:xfrm>
                <a:off x="3534948" y="3844281"/>
                <a:ext cx="5040" cy="385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373B0B59-4DE3-ED47-8D1E-AAAC3C7CAA46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527388" y="3836721"/>
                  <a:ext cx="2016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851CC77C-8074-8947-A923-7C58C2C85A4D}"/>
                    </a:ext>
                  </a:extLst>
                </p14:cNvPr>
                <p14:cNvContentPartPr/>
                <p14:nvPr/>
              </p14:nvContentPartPr>
              <p14:xfrm>
                <a:off x="3458628" y="3963441"/>
                <a:ext cx="120600" cy="1346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851CC77C-8074-8947-A923-7C58C2C85A4D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451068" y="3955881"/>
                  <a:ext cx="135720" cy="149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375FF9BE-1E47-5040-9449-FD10BC9409D8}"/>
                  </a:ext>
                </a:extLst>
              </p14:cNvPr>
              <p14:cNvContentPartPr/>
              <p14:nvPr/>
            </p14:nvContentPartPr>
            <p14:xfrm>
              <a:off x="2873628" y="1452081"/>
              <a:ext cx="322200" cy="21960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375FF9BE-1E47-5040-9449-FD10BC9409D8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866068" y="1444521"/>
                <a:ext cx="337320" cy="234720"/>
              </a:xfrm>
              <a:prstGeom prst="rect">
                <a:avLst/>
              </a:prstGeom>
            </p:spPr>
          </p:pic>
        </mc:Fallback>
      </mc:AlternateContent>
      <p:grpSp>
        <p:nvGrpSpPr>
          <p:cNvPr id="75" name="Group 74">
            <a:extLst>
              <a:ext uri="{FF2B5EF4-FFF2-40B4-BE49-F238E27FC236}">
                <a16:creationId xmlns:a16="http://schemas.microsoft.com/office/drawing/2014/main" id="{6C73F3DA-1CF6-224C-B4C7-E6B014C393C9}"/>
              </a:ext>
            </a:extLst>
          </p:cNvPr>
          <p:cNvGrpSpPr/>
          <p:nvPr/>
        </p:nvGrpSpPr>
        <p:grpSpPr>
          <a:xfrm>
            <a:off x="6203988" y="500961"/>
            <a:ext cx="1683720" cy="384120"/>
            <a:chOff x="6203988" y="500961"/>
            <a:chExt cx="1683720" cy="384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EA84C572-6E94-FE48-BF8E-BCB3B0CB1502}"/>
                    </a:ext>
                  </a:extLst>
                </p14:cNvPr>
                <p14:cNvContentPartPr/>
                <p14:nvPr/>
              </p14:nvContentPartPr>
              <p14:xfrm>
                <a:off x="6211188" y="520761"/>
                <a:ext cx="22680" cy="2739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EA84C572-6E94-FE48-BF8E-BCB3B0CB1502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203628" y="513201"/>
                  <a:ext cx="37800" cy="28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B7A8CED4-3CDB-2347-BA81-6C88BFC989E0}"/>
                    </a:ext>
                  </a:extLst>
                </p14:cNvPr>
                <p14:cNvContentPartPr/>
                <p14:nvPr/>
              </p14:nvContentPartPr>
              <p14:xfrm>
                <a:off x="6203988" y="645321"/>
                <a:ext cx="115560" cy="2628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B7A8CED4-3CDB-2347-BA81-6C88BFC989E0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196428" y="637761"/>
                  <a:ext cx="1306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36D8E7B2-8916-4944-8163-EB496FE96970}"/>
                    </a:ext>
                  </a:extLst>
                </p14:cNvPr>
                <p14:cNvContentPartPr/>
                <p14:nvPr/>
              </p14:nvContentPartPr>
              <p14:xfrm>
                <a:off x="6319188" y="579801"/>
                <a:ext cx="6840" cy="20268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36D8E7B2-8916-4944-8163-EB496FE96970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311628" y="572241"/>
                  <a:ext cx="2196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490DE8BB-4A7C-F944-A52E-AAFAFA62515A}"/>
                    </a:ext>
                  </a:extLst>
                </p14:cNvPr>
                <p14:cNvContentPartPr/>
                <p14:nvPr/>
              </p14:nvContentPartPr>
              <p14:xfrm>
                <a:off x="6400548" y="701121"/>
                <a:ext cx="77400" cy="10188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490DE8BB-4A7C-F944-A52E-AAFAFA62515A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6392988" y="693921"/>
                  <a:ext cx="9216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2CD04415-DA63-6841-8EF4-608F5A4F0E4C}"/>
                    </a:ext>
                  </a:extLst>
                </p14:cNvPr>
                <p14:cNvContentPartPr/>
                <p14:nvPr/>
              </p14:nvContentPartPr>
              <p14:xfrm>
                <a:off x="6636708" y="629121"/>
                <a:ext cx="25560" cy="1404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2CD04415-DA63-6841-8EF4-608F5A4F0E4C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6629148" y="621561"/>
                  <a:ext cx="4068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AE740D74-C96E-B54F-A8BD-E05826CF6C1C}"/>
                    </a:ext>
                  </a:extLst>
                </p14:cNvPr>
                <p14:cNvContentPartPr/>
                <p14:nvPr/>
              </p14:nvContentPartPr>
              <p14:xfrm>
                <a:off x="6635988" y="737121"/>
                <a:ext cx="54360" cy="1656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AE740D74-C96E-B54F-A8BD-E05826CF6C1C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6628428" y="729561"/>
                  <a:ext cx="6948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EAF61242-0B7A-FD41-ABEA-D67C2FB51D90}"/>
                    </a:ext>
                  </a:extLst>
                </p14:cNvPr>
                <p14:cNvContentPartPr/>
                <p14:nvPr/>
              </p14:nvContentPartPr>
              <p14:xfrm>
                <a:off x="6908868" y="535881"/>
                <a:ext cx="134640" cy="34920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EAF61242-0B7A-FD41-ABEA-D67C2FB51D90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6901308" y="528321"/>
                  <a:ext cx="149400" cy="36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D0C98156-8851-4043-9180-5930DE1F3D58}"/>
                    </a:ext>
                  </a:extLst>
                </p14:cNvPr>
                <p14:cNvContentPartPr/>
                <p14:nvPr/>
              </p14:nvContentPartPr>
              <p14:xfrm>
                <a:off x="7108668" y="737121"/>
                <a:ext cx="15840" cy="9108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D0C98156-8851-4043-9180-5930DE1F3D58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7101108" y="729561"/>
                  <a:ext cx="3096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24EFA35E-4351-F34E-8767-9E122BE87CC3}"/>
                    </a:ext>
                  </a:extLst>
                </p14:cNvPr>
                <p14:cNvContentPartPr/>
                <p14:nvPr/>
              </p14:nvContentPartPr>
              <p14:xfrm>
                <a:off x="7226388" y="609321"/>
                <a:ext cx="84240" cy="288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24EFA35E-4351-F34E-8767-9E122BE87CC3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7218828" y="601761"/>
                  <a:ext cx="993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05456293-03FF-D94E-AF66-0256AEC12E4B}"/>
                    </a:ext>
                  </a:extLst>
                </p14:cNvPr>
                <p14:cNvContentPartPr/>
                <p14:nvPr/>
              </p14:nvContentPartPr>
              <p14:xfrm>
                <a:off x="7226388" y="677001"/>
                <a:ext cx="111960" cy="1440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05456293-03FF-D94E-AF66-0256AEC12E4B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7218828" y="669441"/>
                  <a:ext cx="12708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2448CEAB-304B-7C48-88EB-19692D050F2A}"/>
                    </a:ext>
                  </a:extLst>
                </p14:cNvPr>
                <p14:cNvContentPartPr/>
                <p14:nvPr/>
              </p14:nvContentPartPr>
              <p14:xfrm>
                <a:off x="7436988" y="500961"/>
                <a:ext cx="90720" cy="32508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2448CEAB-304B-7C48-88EB-19692D050F2A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7429428" y="493401"/>
                  <a:ext cx="105840" cy="34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83E316D3-4050-3A42-B3B6-D7F0619D603D}"/>
                    </a:ext>
                  </a:extLst>
                </p14:cNvPr>
                <p14:cNvContentPartPr/>
                <p14:nvPr/>
              </p14:nvContentPartPr>
              <p14:xfrm>
                <a:off x="7576668" y="747201"/>
                <a:ext cx="5760" cy="10188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83E316D3-4050-3A42-B3B6-D7F0619D603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7569108" y="739641"/>
                  <a:ext cx="2088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1D168D44-8FF6-4745-A71D-3E2CDC67CC89}"/>
                    </a:ext>
                  </a:extLst>
                </p14:cNvPr>
                <p14:cNvContentPartPr/>
                <p14:nvPr/>
              </p14:nvContentPartPr>
              <p14:xfrm>
                <a:off x="7629588" y="761961"/>
                <a:ext cx="60840" cy="6660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1D168D44-8FF6-4745-A71D-3E2CDC67CC89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622028" y="754401"/>
                  <a:ext cx="7596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305437B7-D9ED-A24E-9BC8-E8BD203EF213}"/>
                    </a:ext>
                  </a:extLst>
                </p14:cNvPr>
                <p14:cNvContentPartPr/>
                <p14:nvPr/>
              </p14:nvContentPartPr>
              <p14:xfrm>
                <a:off x="7853148" y="786441"/>
                <a:ext cx="34560" cy="8028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305437B7-D9ED-A24E-9BC8-E8BD203EF213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845588" y="778881"/>
                  <a:ext cx="49680" cy="95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70215CAE-6754-5F4D-B841-1788AF749C25}"/>
              </a:ext>
            </a:extLst>
          </p:cNvPr>
          <p:cNvGrpSpPr/>
          <p:nvPr/>
        </p:nvGrpSpPr>
        <p:grpSpPr>
          <a:xfrm>
            <a:off x="8187588" y="540561"/>
            <a:ext cx="310680" cy="281880"/>
            <a:chOff x="8187588" y="540561"/>
            <a:chExt cx="310680" cy="281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82E8C791-9323-D647-9698-B2A9426309AC}"/>
                    </a:ext>
                  </a:extLst>
                </p14:cNvPr>
                <p14:cNvContentPartPr/>
                <p14:nvPr/>
              </p14:nvContentPartPr>
              <p14:xfrm>
                <a:off x="8187588" y="540561"/>
                <a:ext cx="42120" cy="23832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82E8C791-9323-D647-9698-B2A9426309AC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8180028" y="533001"/>
                  <a:ext cx="5724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2B994CDA-EB6A-7448-8323-C9B240BE4728}"/>
                    </a:ext>
                  </a:extLst>
                </p14:cNvPr>
                <p14:cNvContentPartPr/>
                <p14:nvPr/>
              </p14:nvContentPartPr>
              <p14:xfrm>
                <a:off x="8209908" y="687441"/>
                <a:ext cx="84600" cy="144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2B994CDA-EB6A-7448-8323-C9B240BE4728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8202348" y="679881"/>
                  <a:ext cx="99720" cy="1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85E73704-D73B-D740-A87B-CC504C8B0A1F}"/>
                    </a:ext>
                  </a:extLst>
                </p14:cNvPr>
                <p14:cNvContentPartPr/>
                <p14:nvPr/>
              </p14:nvContentPartPr>
              <p14:xfrm>
                <a:off x="8302428" y="589881"/>
                <a:ext cx="11520" cy="16236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85E73704-D73B-D740-A87B-CC504C8B0A1F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8294868" y="582321"/>
                  <a:ext cx="2664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E5EFB8AD-66F3-FA4C-B642-C8233245183A}"/>
                    </a:ext>
                  </a:extLst>
                </p14:cNvPr>
                <p14:cNvContentPartPr/>
                <p14:nvPr/>
              </p14:nvContentPartPr>
              <p14:xfrm>
                <a:off x="8378748" y="731001"/>
                <a:ext cx="119520" cy="9144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E5EFB8AD-66F3-FA4C-B642-C8233245183A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371188" y="723441"/>
                  <a:ext cx="134640" cy="106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E9964698-DD30-D64C-BDCF-6F56D212C592}"/>
              </a:ext>
            </a:extLst>
          </p:cNvPr>
          <p:cNvGrpSpPr/>
          <p:nvPr/>
        </p:nvGrpSpPr>
        <p:grpSpPr>
          <a:xfrm>
            <a:off x="8590085" y="632838"/>
            <a:ext cx="40680" cy="90720"/>
            <a:chOff x="8590085" y="632838"/>
            <a:chExt cx="40680" cy="90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55DF311D-6653-9F4A-A2BE-4D071C831C1B}"/>
                    </a:ext>
                  </a:extLst>
                </p14:cNvPr>
                <p14:cNvContentPartPr/>
                <p14:nvPr/>
              </p14:nvContentPartPr>
              <p14:xfrm>
                <a:off x="8598725" y="632838"/>
                <a:ext cx="32040" cy="2484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55DF311D-6653-9F4A-A2BE-4D071C831C1B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591165" y="625278"/>
                  <a:ext cx="4716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A281B235-1056-C34B-8855-24E05673BA7E}"/>
                    </a:ext>
                  </a:extLst>
                </p14:cNvPr>
                <p14:cNvContentPartPr/>
                <p14:nvPr/>
              </p14:nvContentPartPr>
              <p14:xfrm>
                <a:off x="8590085" y="694398"/>
                <a:ext cx="18360" cy="2916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A281B235-1056-C34B-8855-24E05673BA7E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582525" y="686838"/>
                  <a:ext cx="33480" cy="44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F1AC105E-2351-0C40-BDA8-C78AA54A491B}"/>
              </a:ext>
            </a:extLst>
          </p:cNvPr>
          <p:cNvGrpSpPr/>
          <p:nvPr/>
        </p:nvGrpSpPr>
        <p:grpSpPr>
          <a:xfrm>
            <a:off x="8815445" y="559038"/>
            <a:ext cx="146160" cy="282600"/>
            <a:chOff x="8815445" y="559038"/>
            <a:chExt cx="146160" cy="282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C4272C75-BC34-C145-83A8-F91480C0CA6A}"/>
                    </a:ext>
                  </a:extLst>
                </p14:cNvPr>
                <p14:cNvContentPartPr/>
                <p14:nvPr/>
              </p14:nvContentPartPr>
              <p14:xfrm>
                <a:off x="8815445" y="559038"/>
                <a:ext cx="82800" cy="26748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C4272C75-BC34-C145-83A8-F91480C0CA6A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8807885" y="551478"/>
                  <a:ext cx="97920" cy="28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D6F91FDE-A8FD-8643-B091-AC3401C0696B}"/>
                    </a:ext>
                  </a:extLst>
                </p14:cNvPr>
                <p14:cNvContentPartPr/>
                <p14:nvPr/>
              </p14:nvContentPartPr>
              <p14:xfrm>
                <a:off x="8950445" y="755958"/>
                <a:ext cx="11160" cy="8568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D6F91FDE-A8FD-8643-B091-AC3401C0696B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8942885" y="748398"/>
                  <a:ext cx="26280" cy="100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EF866A99-9FA5-4740-8B5A-E88668048201}"/>
              </a:ext>
            </a:extLst>
          </p:cNvPr>
          <p:cNvGrpSpPr/>
          <p:nvPr/>
        </p:nvGrpSpPr>
        <p:grpSpPr>
          <a:xfrm>
            <a:off x="9370205" y="484878"/>
            <a:ext cx="245160" cy="326880"/>
            <a:chOff x="9370205" y="484878"/>
            <a:chExt cx="245160" cy="32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EBC8F677-F34D-DF44-A416-52E7B77AC04F}"/>
                    </a:ext>
                  </a:extLst>
                </p14:cNvPr>
                <p14:cNvContentPartPr/>
                <p14:nvPr/>
              </p14:nvContentPartPr>
              <p14:xfrm>
                <a:off x="9370205" y="484878"/>
                <a:ext cx="82800" cy="30636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EBC8F677-F34D-DF44-A416-52E7B77AC04F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9362645" y="477318"/>
                  <a:ext cx="97920" cy="32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28BEFE1B-23E9-BA43-8A87-EBF06A460ED8}"/>
                    </a:ext>
                  </a:extLst>
                </p14:cNvPr>
                <p14:cNvContentPartPr/>
                <p14:nvPr/>
              </p14:nvContentPartPr>
              <p14:xfrm>
                <a:off x="9486845" y="712038"/>
                <a:ext cx="12960" cy="9972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28BEFE1B-23E9-BA43-8A87-EBF06A460ED8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9479285" y="704478"/>
                  <a:ext cx="2772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F884E3C5-2F9A-494D-B596-4F344838A6FE}"/>
                    </a:ext>
                  </a:extLst>
                </p14:cNvPr>
                <p14:cNvContentPartPr/>
                <p14:nvPr/>
              </p14:nvContentPartPr>
              <p14:xfrm>
                <a:off x="9559205" y="739758"/>
                <a:ext cx="56160" cy="6516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F884E3C5-2F9A-494D-B596-4F344838A6FE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9551645" y="732198"/>
                  <a:ext cx="71280" cy="80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24E00268-DA8A-734E-9EBD-76718E9463C0}"/>
              </a:ext>
            </a:extLst>
          </p:cNvPr>
          <p:cNvGrpSpPr/>
          <p:nvPr/>
        </p:nvGrpSpPr>
        <p:grpSpPr>
          <a:xfrm>
            <a:off x="2056805" y="1135398"/>
            <a:ext cx="1960200" cy="224280"/>
            <a:chOff x="2056805" y="1135398"/>
            <a:chExt cx="1960200" cy="224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06A4C1F8-D8B3-1049-AB3A-13F51A4F7731}"/>
                    </a:ext>
                  </a:extLst>
                </p14:cNvPr>
                <p14:cNvContentPartPr/>
                <p14:nvPr/>
              </p14:nvContentPartPr>
              <p14:xfrm>
                <a:off x="2672405" y="1177878"/>
                <a:ext cx="18360" cy="16272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06A4C1F8-D8B3-1049-AB3A-13F51A4F7731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2664845" y="1170318"/>
                  <a:ext cx="3348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CDFEC485-23DC-C24C-9E38-2C4F40A689B5}"/>
                    </a:ext>
                  </a:extLst>
                </p14:cNvPr>
                <p14:cNvContentPartPr/>
                <p14:nvPr/>
              </p14:nvContentPartPr>
              <p14:xfrm>
                <a:off x="2681405" y="1221438"/>
                <a:ext cx="92880" cy="4068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CDFEC485-23DC-C24C-9E38-2C4F40A689B5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2673845" y="1213878"/>
                  <a:ext cx="10800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B83F8CF2-BDA4-1045-914F-218CA4496341}"/>
                    </a:ext>
                  </a:extLst>
                </p14:cNvPr>
                <p14:cNvContentPartPr/>
                <p14:nvPr/>
              </p14:nvContentPartPr>
              <p14:xfrm>
                <a:off x="2757365" y="1202718"/>
                <a:ext cx="12600" cy="10800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B83F8CF2-BDA4-1045-914F-218CA4496341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2749805" y="1195158"/>
                  <a:ext cx="2772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1CC9E886-034A-4845-9210-1AACAFAA311A}"/>
                    </a:ext>
                  </a:extLst>
                </p14:cNvPr>
                <p14:cNvContentPartPr/>
                <p14:nvPr/>
              </p14:nvContentPartPr>
              <p14:xfrm>
                <a:off x="2822165" y="1278678"/>
                <a:ext cx="45360" cy="5184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1CC9E886-034A-4845-9210-1AACAFAA311A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2814605" y="1271118"/>
                  <a:ext cx="6048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2D0F759B-352D-2E40-BDDC-FF1B7425335E}"/>
                    </a:ext>
                  </a:extLst>
                </p14:cNvPr>
                <p14:cNvContentPartPr/>
                <p14:nvPr/>
              </p14:nvContentPartPr>
              <p14:xfrm>
                <a:off x="2056805" y="1230798"/>
                <a:ext cx="96120" cy="11304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2D0F759B-352D-2E40-BDDC-FF1B7425335E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2049245" y="1223238"/>
                  <a:ext cx="11124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5A5D8553-8C1C-884A-9005-E62E9E6B1C42}"/>
                    </a:ext>
                  </a:extLst>
                </p14:cNvPr>
                <p14:cNvContentPartPr/>
                <p14:nvPr/>
              </p14:nvContentPartPr>
              <p14:xfrm>
                <a:off x="2181725" y="1256358"/>
                <a:ext cx="60480" cy="9036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5A5D8553-8C1C-884A-9005-E62E9E6B1C42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2174165" y="1248798"/>
                  <a:ext cx="7524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B9C9AF8E-1258-E84F-A2FB-ACDAF320EB74}"/>
                    </a:ext>
                  </a:extLst>
                </p14:cNvPr>
                <p14:cNvContentPartPr/>
                <p14:nvPr/>
              </p14:nvContentPartPr>
              <p14:xfrm>
                <a:off x="2263445" y="1135398"/>
                <a:ext cx="69480" cy="21600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B9C9AF8E-1258-E84F-A2FB-ACDAF320EB74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2255885" y="1127838"/>
                  <a:ext cx="8460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F71C4033-DFA0-784B-A6FF-C19A7E16642C}"/>
                    </a:ext>
                  </a:extLst>
                </p14:cNvPr>
                <p14:cNvContentPartPr/>
                <p14:nvPr/>
              </p14:nvContentPartPr>
              <p14:xfrm>
                <a:off x="2338685" y="1237998"/>
                <a:ext cx="100800" cy="11196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F71C4033-DFA0-784B-A6FF-C19A7E16642C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2331125" y="1230438"/>
                  <a:ext cx="11592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8C4A3D7A-1687-CE4D-AF6A-D2126153CF66}"/>
                    </a:ext>
                  </a:extLst>
                </p14:cNvPr>
                <p14:cNvContentPartPr/>
                <p14:nvPr/>
              </p14:nvContentPartPr>
              <p14:xfrm>
                <a:off x="2461805" y="1230798"/>
                <a:ext cx="69480" cy="11844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8C4A3D7A-1687-CE4D-AF6A-D2126153CF66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2454245" y="1223238"/>
                  <a:ext cx="8460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E08D2D54-5F9C-874A-B0BC-131252957F91}"/>
                    </a:ext>
                  </a:extLst>
                </p14:cNvPr>
                <p14:cNvContentPartPr/>
                <p14:nvPr/>
              </p14:nvContentPartPr>
              <p14:xfrm>
                <a:off x="2989205" y="1230798"/>
                <a:ext cx="360" cy="36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E08D2D54-5F9C-874A-B0BC-131252957F91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2981645" y="1223238"/>
                  <a:ext cx="15480" cy="1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17D37D49-AFF0-EF41-B54C-FB5032F3C276}"/>
                    </a:ext>
                  </a:extLst>
                </p14:cNvPr>
                <p14:cNvContentPartPr/>
                <p14:nvPr/>
              </p14:nvContentPartPr>
              <p14:xfrm>
                <a:off x="2983805" y="1305318"/>
                <a:ext cx="27720" cy="1620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17D37D49-AFF0-EF41-B54C-FB5032F3C276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2976245" y="1297758"/>
                  <a:ext cx="4284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47F9450C-97D3-EB49-A308-233819E15076}"/>
                    </a:ext>
                  </a:extLst>
                </p14:cNvPr>
                <p14:cNvContentPartPr/>
                <p14:nvPr/>
              </p14:nvContentPartPr>
              <p14:xfrm>
                <a:off x="3182525" y="1160598"/>
                <a:ext cx="109080" cy="18504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47F9450C-97D3-EB49-A308-233819E15076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3174965" y="1153038"/>
                  <a:ext cx="12384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4D7D1147-B690-8A41-BBBE-08F3E1906EE2}"/>
                    </a:ext>
                  </a:extLst>
                </p14:cNvPr>
                <p14:cNvContentPartPr/>
                <p14:nvPr/>
              </p14:nvContentPartPr>
              <p14:xfrm>
                <a:off x="3402485" y="1184718"/>
                <a:ext cx="181440" cy="11664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4D7D1147-B690-8A41-BBBE-08F3E1906EE2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3394925" y="1177158"/>
                  <a:ext cx="19656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6DEF6FA0-5249-E84F-A4F1-86F922367845}"/>
                    </a:ext>
                  </a:extLst>
                </p14:cNvPr>
                <p14:cNvContentPartPr/>
                <p14:nvPr/>
              </p14:nvContentPartPr>
              <p14:xfrm>
                <a:off x="3622085" y="1218918"/>
                <a:ext cx="104040" cy="2448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6DEF6FA0-5249-E84F-A4F1-86F922367845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3614885" y="1211358"/>
                  <a:ext cx="11916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9A04F57D-5ED8-CF40-8FF0-636CA2AC6E4E}"/>
                    </a:ext>
                  </a:extLst>
                </p14:cNvPr>
                <p14:cNvContentPartPr/>
                <p14:nvPr/>
              </p14:nvContentPartPr>
              <p14:xfrm>
                <a:off x="3675005" y="1150878"/>
                <a:ext cx="63720" cy="18288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9A04F57D-5ED8-CF40-8FF0-636CA2AC6E4E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3667805" y="1143318"/>
                  <a:ext cx="7884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1D57E5AB-B454-C54E-B705-E56693F447E4}"/>
                    </a:ext>
                  </a:extLst>
                </p14:cNvPr>
                <p14:cNvContentPartPr/>
                <p14:nvPr/>
              </p14:nvContentPartPr>
              <p14:xfrm>
                <a:off x="3753485" y="1262838"/>
                <a:ext cx="66960" cy="8460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1D57E5AB-B454-C54E-B705-E56693F447E4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3745925" y="1255278"/>
                  <a:ext cx="8208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F33F8EFF-2BFC-5845-9E17-F59BC3DA1BB8}"/>
                    </a:ext>
                  </a:extLst>
                </p14:cNvPr>
                <p14:cNvContentPartPr/>
                <p14:nvPr/>
              </p14:nvContentPartPr>
              <p14:xfrm>
                <a:off x="3842045" y="1300998"/>
                <a:ext cx="67680" cy="540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F33F8EFF-2BFC-5845-9E17-F59BC3DA1BB8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3834485" y="1293438"/>
                  <a:ext cx="82440" cy="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9A7C8F93-8E42-2B48-A2DB-23149C2B8FA9}"/>
                    </a:ext>
                  </a:extLst>
                </p14:cNvPr>
                <p14:cNvContentPartPr/>
                <p14:nvPr/>
              </p14:nvContentPartPr>
              <p14:xfrm>
                <a:off x="3929885" y="1280478"/>
                <a:ext cx="87120" cy="7920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9A7C8F93-8E42-2B48-A2DB-23149C2B8FA9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3922685" y="1272918"/>
                  <a:ext cx="101880" cy="94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BBC968DC-9833-024B-9C56-65D82AAC8FA2}"/>
              </a:ext>
            </a:extLst>
          </p:cNvPr>
          <p:cNvGrpSpPr/>
          <p:nvPr/>
        </p:nvGrpSpPr>
        <p:grpSpPr>
          <a:xfrm>
            <a:off x="6523685" y="1160238"/>
            <a:ext cx="1223280" cy="483840"/>
            <a:chOff x="6523685" y="1160238"/>
            <a:chExt cx="1223280" cy="483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C8858BE7-4303-F449-AC5A-2D4273A6E23D}"/>
                    </a:ext>
                  </a:extLst>
                </p14:cNvPr>
                <p14:cNvContentPartPr/>
                <p14:nvPr/>
              </p14:nvContentPartPr>
              <p14:xfrm>
                <a:off x="6523685" y="1525998"/>
                <a:ext cx="263880" cy="11808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C8858BE7-4303-F449-AC5A-2D4273A6E23D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516125" y="1518438"/>
                  <a:ext cx="27900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39309060-B38B-9E47-BFBC-4A46704718CB}"/>
                    </a:ext>
                  </a:extLst>
                </p14:cNvPr>
                <p14:cNvContentPartPr/>
                <p14:nvPr/>
              </p14:nvContentPartPr>
              <p14:xfrm>
                <a:off x="6778565" y="1485678"/>
                <a:ext cx="78120" cy="11088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39309060-B38B-9E47-BFBC-4A46704718CB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6771005" y="1478118"/>
                  <a:ext cx="9288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D0AAB494-F163-D347-AB8C-8406447DC8AB}"/>
                    </a:ext>
                  </a:extLst>
                </p14:cNvPr>
                <p14:cNvContentPartPr/>
                <p14:nvPr/>
              </p14:nvContentPartPr>
              <p14:xfrm>
                <a:off x="6731405" y="1250958"/>
                <a:ext cx="90360" cy="13284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D0AAB494-F163-D347-AB8C-8406447DC8AB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6723845" y="1243398"/>
                  <a:ext cx="10548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BEA11D92-3955-1549-8F50-6C589FCED506}"/>
                    </a:ext>
                  </a:extLst>
                </p14:cNvPr>
                <p14:cNvContentPartPr/>
                <p14:nvPr/>
              </p14:nvContentPartPr>
              <p14:xfrm>
                <a:off x="6857765" y="1265358"/>
                <a:ext cx="70560" cy="8100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BEA11D92-3955-1549-8F50-6C589FCED506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6850205" y="1257798"/>
                  <a:ext cx="8532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F261D486-8E9F-B74E-8F2D-86B0599C9A6A}"/>
                    </a:ext>
                  </a:extLst>
                </p14:cNvPr>
                <p14:cNvContentPartPr/>
                <p14:nvPr/>
              </p14:nvContentPartPr>
              <p14:xfrm>
                <a:off x="6952805" y="1170318"/>
                <a:ext cx="91080" cy="21528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F261D486-8E9F-B74E-8F2D-86B0599C9A6A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6945245" y="1162758"/>
                  <a:ext cx="10620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52B94313-EFF1-2449-B510-20DEE71E40C9}"/>
                    </a:ext>
                  </a:extLst>
                </p14:cNvPr>
                <p14:cNvContentPartPr/>
                <p14:nvPr/>
              </p14:nvContentPartPr>
              <p14:xfrm>
                <a:off x="7058645" y="1284438"/>
                <a:ext cx="82080" cy="11016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52B94313-EFF1-2449-B510-20DEE71E40C9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051085" y="1277238"/>
                  <a:ext cx="9720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ABB7AF5A-07F6-E04A-B7AC-D308D7AA6721}"/>
                    </a:ext>
                  </a:extLst>
                </p14:cNvPr>
                <p14:cNvContentPartPr/>
                <p14:nvPr/>
              </p14:nvContentPartPr>
              <p14:xfrm>
                <a:off x="7156925" y="1300998"/>
                <a:ext cx="77040" cy="11160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ABB7AF5A-07F6-E04A-B7AC-D308D7AA6721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7149365" y="1293438"/>
                  <a:ext cx="9216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527EA337-2C86-B744-8E13-8D2851E1B461}"/>
                    </a:ext>
                  </a:extLst>
                </p14:cNvPr>
                <p14:cNvContentPartPr/>
                <p14:nvPr/>
              </p14:nvContentPartPr>
              <p14:xfrm>
                <a:off x="7390925" y="1160238"/>
                <a:ext cx="116280" cy="28152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527EA337-2C86-B744-8E13-8D2851E1B461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7383365" y="1153038"/>
                  <a:ext cx="131040" cy="29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7C6A1A8B-31C2-494A-AEC9-701686B3CFA3}"/>
                    </a:ext>
                  </a:extLst>
                </p14:cNvPr>
                <p14:cNvContentPartPr/>
                <p14:nvPr/>
              </p14:nvContentPartPr>
              <p14:xfrm>
                <a:off x="7482005" y="1230798"/>
                <a:ext cx="1080" cy="23832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7C6A1A8B-31C2-494A-AEC9-701686B3CFA3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7474445" y="1223238"/>
                  <a:ext cx="1584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AAFFB01E-A0E2-1E48-8533-2E653913A367}"/>
                    </a:ext>
                  </a:extLst>
                </p14:cNvPr>
                <p14:cNvContentPartPr/>
                <p14:nvPr/>
              </p14:nvContentPartPr>
              <p14:xfrm>
                <a:off x="7526645" y="1357158"/>
                <a:ext cx="79560" cy="9864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AAFFB01E-A0E2-1E48-8533-2E653913A367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7519085" y="1349598"/>
                  <a:ext cx="9468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5C74DC6A-5091-BC48-A219-49FE241BC038}"/>
                    </a:ext>
                  </a:extLst>
                </p14:cNvPr>
                <p14:cNvContentPartPr/>
                <p14:nvPr/>
              </p14:nvContentPartPr>
              <p14:xfrm>
                <a:off x="7710605" y="1344918"/>
                <a:ext cx="15480" cy="2736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5C74DC6A-5091-BC48-A219-49FE241BC038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7703045" y="1337358"/>
                  <a:ext cx="3060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3D1501D5-C4F4-5343-9C47-B86D959DFF8C}"/>
                    </a:ext>
                  </a:extLst>
                </p14:cNvPr>
                <p14:cNvContentPartPr/>
                <p14:nvPr/>
              </p14:nvContentPartPr>
              <p14:xfrm>
                <a:off x="7728245" y="1433118"/>
                <a:ext cx="18720" cy="612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3D1501D5-C4F4-5343-9C47-B86D959DFF8C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7720685" y="1425558"/>
                  <a:ext cx="33840" cy="21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146" name="Ink 145">
                <a:extLst>
                  <a:ext uri="{FF2B5EF4-FFF2-40B4-BE49-F238E27FC236}">
                    <a16:creationId xmlns:a16="http://schemas.microsoft.com/office/drawing/2014/main" id="{2FEBDBF0-15E2-4C45-9163-63F423370B80}"/>
                  </a:ext>
                </a:extLst>
              </p14:cNvPr>
              <p14:cNvContentPartPr/>
              <p14:nvPr/>
            </p14:nvContentPartPr>
            <p14:xfrm>
              <a:off x="8000765" y="1241238"/>
              <a:ext cx="128520" cy="192600"/>
            </p14:xfrm>
          </p:contentPart>
        </mc:Choice>
        <mc:Fallback xmlns="">
          <p:pic>
            <p:nvPicPr>
              <p:cNvPr id="146" name="Ink 145">
                <a:extLst>
                  <a:ext uri="{FF2B5EF4-FFF2-40B4-BE49-F238E27FC236}">
                    <a16:creationId xmlns:a16="http://schemas.microsoft.com/office/drawing/2014/main" id="{2FEBDBF0-15E2-4C45-9163-63F423370B80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7993205" y="1233678"/>
                <a:ext cx="143640" cy="207720"/>
              </a:xfrm>
              <a:prstGeom prst="rect">
                <a:avLst/>
              </a:prstGeom>
            </p:spPr>
          </p:pic>
        </mc:Fallback>
      </mc:AlternateContent>
      <p:grpSp>
        <p:nvGrpSpPr>
          <p:cNvPr id="160" name="Group 159">
            <a:extLst>
              <a:ext uri="{FF2B5EF4-FFF2-40B4-BE49-F238E27FC236}">
                <a16:creationId xmlns:a16="http://schemas.microsoft.com/office/drawing/2014/main" id="{CBAF50E3-3291-2A48-8D0C-E78C0226669C}"/>
              </a:ext>
            </a:extLst>
          </p:cNvPr>
          <p:cNvGrpSpPr/>
          <p:nvPr/>
        </p:nvGrpSpPr>
        <p:grpSpPr>
          <a:xfrm>
            <a:off x="8290925" y="1213158"/>
            <a:ext cx="1051920" cy="280080"/>
            <a:chOff x="8290925" y="1213158"/>
            <a:chExt cx="1051920" cy="280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696897C7-B680-4749-A9B4-2C4A8147F396}"/>
                    </a:ext>
                  </a:extLst>
                </p14:cNvPr>
                <p14:cNvContentPartPr/>
                <p14:nvPr/>
              </p14:nvContentPartPr>
              <p14:xfrm>
                <a:off x="8290925" y="1308918"/>
                <a:ext cx="193320" cy="9828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696897C7-B680-4749-A9B4-2C4A8147F396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8283365" y="1301358"/>
                  <a:ext cx="20844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94BABC07-8F68-4943-A844-B64D940126E7}"/>
                    </a:ext>
                  </a:extLst>
                </p14:cNvPr>
                <p14:cNvContentPartPr/>
                <p14:nvPr/>
              </p14:nvContentPartPr>
              <p14:xfrm>
                <a:off x="8563445" y="1292358"/>
                <a:ext cx="96480" cy="1368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94BABC07-8F68-4943-A844-B64D940126E7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8555885" y="1284798"/>
                  <a:ext cx="11160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3724E469-9815-A640-81E0-8F46B50A9A58}"/>
                    </a:ext>
                  </a:extLst>
                </p14:cNvPr>
                <p14:cNvContentPartPr/>
                <p14:nvPr/>
              </p14:nvContentPartPr>
              <p14:xfrm>
                <a:off x="8603765" y="1230798"/>
                <a:ext cx="55440" cy="22284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3724E469-9815-A640-81E0-8F46B50A9A58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8596205" y="1223238"/>
                  <a:ext cx="7056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FFD3C141-FB4A-6A45-8FC5-9E02BCE1CD5B}"/>
                    </a:ext>
                  </a:extLst>
                </p14:cNvPr>
                <p14:cNvContentPartPr/>
                <p14:nvPr/>
              </p14:nvContentPartPr>
              <p14:xfrm>
                <a:off x="8696285" y="1380918"/>
                <a:ext cx="72720" cy="9036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FFD3C141-FB4A-6A45-8FC5-9E02BCE1CD5B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8688725" y="1373358"/>
                  <a:ext cx="8784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810A52DF-186D-3440-898F-FE7D8CB79A05}"/>
                    </a:ext>
                  </a:extLst>
                </p14:cNvPr>
                <p14:cNvContentPartPr/>
                <p14:nvPr/>
              </p14:nvContentPartPr>
              <p14:xfrm>
                <a:off x="8801045" y="1429518"/>
                <a:ext cx="50400" cy="1440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810A52DF-186D-3440-898F-FE7D8CB79A05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8793485" y="1421958"/>
                  <a:ext cx="6552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5EF6F845-6E8A-D345-B141-6B6FA74078CF}"/>
                    </a:ext>
                  </a:extLst>
                </p14:cNvPr>
                <p14:cNvContentPartPr/>
                <p14:nvPr/>
              </p14:nvContentPartPr>
              <p14:xfrm>
                <a:off x="8853605" y="1388838"/>
                <a:ext cx="103680" cy="8172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5EF6F845-6E8A-D345-B141-6B6FA74078CF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8846045" y="1381638"/>
                  <a:ext cx="11880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CC59F213-AF3B-7A43-A24F-EE2ADCDA760C}"/>
                    </a:ext>
                  </a:extLst>
                </p14:cNvPr>
                <p14:cNvContentPartPr/>
                <p14:nvPr/>
              </p14:nvContentPartPr>
              <p14:xfrm>
                <a:off x="8998685" y="1213158"/>
                <a:ext cx="66600" cy="27324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CC59F213-AF3B-7A43-A24F-EE2ADCDA760C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8991125" y="1205598"/>
                  <a:ext cx="81360" cy="28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A8C88F07-7939-464B-9F79-FB35176EC17B}"/>
                    </a:ext>
                  </a:extLst>
                </p14:cNvPr>
                <p14:cNvContentPartPr/>
                <p14:nvPr/>
              </p14:nvContentPartPr>
              <p14:xfrm>
                <a:off x="9091925" y="1288758"/>
                <a:ext cx="69840" cy="15372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A8C88F07-7939-464B-9F79-FB35176EC17B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9084365" y="1281198"/>
                  <a:ext cx="8496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A634D0BD-100D-B744-A002-118F6D1CD9DE}"/>
                    </a:ext>
                  </a:extLst>
                </p14:cNvPr>
                <p14:cNvContentPartPr/>
                <p14:nvPr/>
              </p14:nvContentPartPr>
              <p14:xfrm>
                <a:off x="9260045" y="1239438"/>
                <a:ext cx="82800" cy="25380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A634D0BD-100D-B744-A002-118F6D1CD9DE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9252485" y="1231878"/>
                  <a:ext cx="97920" cy="268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162" name="Ink 161">
                <a:extLst>
                  <a:ext uri="{FF2B5EF4-FFF2-40B4-BE49-F238E27FC236}">
                    <a16:creationId xmlns:a16="http://schemas.microsoft.com/office/drawing/2014/main" id="{E77FAF5F-C6AD-E049-8A73-B8926F51A73F}"/>
                  </a:ext>
                </a:extLst>
              </p14:cNvPr>
              <p14:cNvContentPartPr/>
              <p14:nvPr/>
            </p14:nvContentPartPr>
            <p14:xfrm>
              <a:off x="9504125" y="1459288"/>
              <a:ext cx="27000" cy="42480"/>
            </p14:xfrm>
          </p:contentPart>
        </mc:Choice>
        <mc:Fallback xmlns="">
          <p:pic>
            <p:nvPicPr>
              <p:cNvPr id="162" name="Ink 161">
                <a:extLst>
                  <a:ext uri="{FF2B5EF4-FFF2-40B4-BE49-F238E27FC236}">
                    <a16:creationId xmlns:a16="http://schemas.microsoft.com/office/drawing/2014/main" id="{E77FAF5F-C6AD-E049-8A73-B8926F51A73F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9496565" y="1451728"/>
                <a:ext cx="41760" cy="57600"/>
              </a:xfrm>
              <a:prstGeom prst="rect">
                <a:avLst/>
              </a:prstGeom>
            </p:spPr>
          </p:pic>
        </mc:Fallback>
      </mc:AlternateContent>
      <p:grpSp>
        <p:nvGrpSpPr>
          <p:cNvPr id="190" name="Group 189">
            <a:extLst>
              <a:ext uri="{FF2B5EF4-FFF2-40B4-BE49-F238E27FC236}">
                <a16:creationId xmlns:a16="http://schemas.microsoft.com/office/drawing/2014/main" id="{C78C96EC-6CD3-1642-B204-F2AF732CEAA8}"/>
              </a:ext>
            </a:extLst>
          </p:cNvPr>
          <p:cNvGrpSpPr/>
          <p:nvPr/>
        </p:nvGrpSpPr>
        <p:grpSpPr>
          <a:xfrm>
            <a:off x="9702485" y="1072288"/>
            <a:ext cx="1311480" cy="596880"/>
            <a:chOff x="9702485" y="1072288"/>
            <a:chExt cx="1311480" cy="59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F9BC6C01-7196-924B-85B0-B60542819A20}"/>
                    </a:ext>
                  </a:extLst>
                </p14:cNvPr>
                <p14:cNvContentPartPr/>
                <p14:nvPr/>
              </p14:nvContentPartPr>
              <p14:xfrm>
                <a:off x="9702485" y="1230688"/>
                <a:ext cx="92520" cy="20088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F9BC6C01-7196-924B-85B0-B60542819A20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9694925" y="1223128"/>
                  <a:ext cx="10728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9BE8B32C-AC29-784B-89EB-343AA9A405DD}"/>
                    </a:ext>
                  </a:extLst>
                </p14:cNvPr>
                <p14:cNvContentPartPr/>
                <p14:nvPr/>
              </p14:nvContentPartPr>
              <p14:xfrm>
                <a:off x="9908765" y="1280368"/>
                <a:ext cx="59040" cy="828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9BE8B32C-AC29-784B-89EB-343AA9A405DD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9901205" y="1272808"/>
                  <a:ext cx="7416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629ADC57-D23A-B541-BEAD-F442B57EB31B}"/>
                    </a:ext>
                  </a:extLst>
                </p14:cNvPr>
                <p14:cNvContentPartPr/>
                <p14:nvPr/>
              </p14:nvContentPartPr>
              <p14:xfrm>
                <a:off x="9891125" y="1363168"/>
                <a:ext cx="84960" cy="1044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629ADC57-D23A-B541-BEAD-F442B57EB31B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9883565" y="1355608"/>
                  <a:ext cx="10008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6F7A476A-202C-DF48-BE77-D395710AAE69}"/>
                    </a:ext>
                  </a:extLst>
                </p14:cNvPr>
                <p14:cNvContentPartPr/>
                <p14:nvPr/>
              </p14:nvContentPartPr>
              <p14:xfrm>
                <a:off x="10242845" y="1096408"/>
                <a:ext cx="84600" cy="17856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6F7A476A-202C-DF48-BE77-D395710AAE69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0235285" y="1088848"/>
                  <a:ext cx="9972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01C20334-839D-874D-AF7A-CD0227E0EB05}"/>
                    </a:ext>
                  </a:extLst>
                </p14:cNvPr>
                <p14:cNvContentPartPr/>
                <p14:nvPr/>
              </p14:nvContentPartPr>
              <p14:xfrm>
                <a:off x="10471445" y="1204048"/>
                <a:ext cx="90000" cy="936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01C20334-839D-874D-AF7A-CD0227E0EB05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0463885" y="1196488"/>
                  <a:ext cx="10512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5269E4C5-1D79-F748-AAFF-705FBBA19970}"/>
                    </a:ext>
                  </a:extLst>
                </p14:cNvPr>
                <p14:cNvContentPartPr/>
                <p14:nvPr/>
              </p14:nvContentPartPr>
              <p14:xfrm>
                <a:off x="10643525" y="1072288"/>
                <a:ext cx="88560" cy="25524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5269E4C5-1D79-F748-AAFF-705FBBA19970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0635965" y="1064728"/>
                  <a:ext cx="103680" cy="27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8D6ED7CB-5B3E-444D-9DC0-6F91EE925CE0}"/>
                    </a:ext>
                  </a:extLst>
                </p14:cNvPr>
                <p14:cNvContentPartPr/>
                <p14:nvPr/>
              </p14:nvContentPartPr>
              <p14:xfrm>
                <a:off x="10766285" y="1230688"/>
                <a:ext cx="4680" cy="8496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8D6ED7CB-5B3E-444D-9DC0-6F91EE925CE0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0758725" y="1223128"/>
                  <a:ext cx="1980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E096E3C3-3ACD-4D4F-9C12-1ABB7F7EC56B}"/>
                    </a:ext>
                  </a:extLst>
                </p14:cNvPr>
                <p14:cNvContentPartPr/>
                <p14:nvPr/>
              </p14:nvContentPartPr>
              <p14:xfrm>
                <a:off x="10796885" y="1262368"/>
                <a:ext cx="54000" cy="5184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E096E3C3-3ACD-4D4F-9C12-1ABB7F7EC56B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10789325" y="1254808"/>
                  <a:ext cx="6876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8967EAA4-D995-1943-9041-B948CF9F31EC}"/>
                    </a:ext>
                  </a:extLst>
                </p14:cNvPr>
                <p14:cNvContentPartPr/>
                <p14:nvPr/>
              </p14:nvContentPartPr>
              <p14:xfrm>
                <a:off x="10102085" y="1345168"/>
                <a:ext cx="911880" cy="1440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8967EAA4-D995-1943-9041-B948CF9F31EC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0094525" y="1337608"/>
                  <a:ext cx="92664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784F78E1-2DFC-9443-80EF-DCE5486BDC91}"/>
                    </a:ext>
                  </a:extLst>
                </p14:cNvPr>
                <p14:cNvContentPartPr/>
                <p14:nvPr/>
              </p14:nvContentPartPr>
              <p14:xfrm>
                <a:off x="10178045" y="1495648"/>
                <a:ext cx="82800" cy="10044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784F78E1-2DFC-9443-80EF-DCE5486BDC91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10170485" y="1488088"/>
                  <a:ext cx="9792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1BA8FF61-9F5A-3E45-8325-733A4ADE2D61}"/>
                    </a:ext>
                  </a:extLst>
                </p14:cNvPr>
                <p14:cNvContentPartPr/>
                <p14:nvPr/>
              </p14:nvContentPartPr>
              <p14:xfrm>
                <a:off x="10322045" y="1396288"/>
                <a:ext cx="117000" cy="21528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1BA8FF61-9F5A-3E45-8325-733A4ADE2D61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10314485" y="1388728"/>
                  <a:ext cx="13212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E367AACC-4ADF-0940-918C-E265489DEB06}"/>
                    </a:ext>
                  </a:extLst>
                </p14:cNvPr>
                <p14:cNvContentPartPr/>
                <p14:nvPr/>
              </p14:nvContentPartPr>
              <p14:xfrm>
                <a:off x="10531925" y="1450648"/>
                <a:ext cx="41040" cy="19692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E367AACC-4ADF-0940-918C-E265489DEB06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10524365" y="1443088"/>
                  <a:ext cx="5616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E934F57B-1CBA-C34A-94EF-723587AD165B}"/>
                    </a:ext>
                  </a:extLst>
                </p14:cNvPr>
                <p14:cNvContentPartPr/>
                <p14:nvPr/>
              </p14:nvContentPartPr>
              <p14:xfrm>
                <a:off x="10687805" y="1461448"/>
                <a:ext cx="67680" cy="20052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E934F57B-1CBA-C34A-94EF-723587AD165B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10680245" y="1453888"/>
                  <a:ext cx="8280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665384F7-1221-1C4A-ADF7-CCBCD3B302E8}"/>
                    </a:ext>
                  </a:extLst>
                </p14:cNvPr>
                <p14:cNvContentPartPr/>
                <p14:nvPr/>
              </p14:nvContentPartPr>
              <p14:xfrm>
                <a:off x="10796885" y="1600048"/>
                <a:ext cx="2880" cy="5508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665384F7-1221-1C4A-ADF7-CCBCD3B302E8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10789325" y="1592488"/>
                  <a:ext cx="1800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0893AFD0-E7C1-8247-BEA8-4DF75A89B3A6}"/>
                    </a:ext>
                  </a:extLst>
                </p14:cNvPr>
                <p14:cNvContentPartPr/>
                <p14:nvPr/>
              </p14:nvContentPartPr>
              <p14:xfrm>
                <a:off x="10700045" y="1385488"/>
                <a:ext cx="78840" cy="6516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0893AFD0-E7C1-8247-BEA8-4DF75A89B3A6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10692485" y="1377928"/>
                  <a:ext cx="9396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15C0B30F-7CC1-894B-B886-C9D6FC4F9A0D}"/>
                    </a:ext>
                  </a:extLst>
                </p14:cNvPr>
                <p14:cNvContentPartPr/>
                <p14:nvPr/>
              </p14:nvContentPartPr>
              <p14:xfrm>
                <a:off x="10819565" y="1450648"/>
                <a:ext cx="73800" cy="21852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15C0B30F-7CC1-894B-B886-C9D6FC4F9A0D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10812005" y="1443088"/>
                  <a:ext cx="8856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052ED6AA-010A-8E43-A526-7ED6B9983A41}"/>
                    </a:ext>
                  </a:extLst>
                </p14:cNvPr>
                <p14:cNvContentPartPr/>
                <p14:nvPr/>
              </p14:nvContentPartPr>
              <p14:xfrm>
                <a:off x="10355525" y="1248328"/>
                <a:ext cx="2880" cy="6840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052ED6AA-010A-8E43-A526-7ED6B9983A41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10347965" y="1240768"/>
                  <a:ext cx="18000" cy="8352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92" name="Picture 191">
            <a:extLst>
              <a:ext uri="{FF2B5EF4-FFF2-40B4-BE49-F238E27FC236}">
                <a16:creationId xmlns:a16="http://schemas.microsoft.com/office/drawing/2014/main" id="{B3694811-225A-6748-A34C-831ECB584BFA}"/>
              </a:ext>
            </a:extLst>
          </p:cNvPr>
          <p:cNvPicPr>
            <a:picLocks noChangeAspect="1"/>
          </p:cNvPicPr>
          <p:nvPr/>
        </p:nvPicPr>
        <p:blipFill>
          <a:blip r:embed="rId188"/>
          <a:stretch>
            <a:fillRect/>
          </a:stretch>
        </p:blipFill>
        <p:spPr>
          <a:xfrm>
            <a:off x="1463735" y="4164125"/>
            <a:ext cx="4855453" cy="570584"/>
          </a:xfrm>
          <a:prstGeom prst="rect">
            <a:avLst/>
          </a:prstGeom>
        </p:spPr>
      </p:pic>
      <p:pic>
        <p:nvPicPr>
          <p:cNvPr id="193" name="Picture 192">
            <a:extLst>
              <a:ext uri="{FF2B5EF4-FFF2-40B4-BE49-F238E27FC236}">
                <a16:creationId xmlns:a16="http://schemas.microsoft.com/office/drawing/2014/main" id="{59430D38-DFFA-DA4C-A51C-B235D3D34C62}"/>
              </a:ext>
            </a:extLst>
          </p:cNvPr>
          <p:cNvPicPr>
            <a:picLocks noChangeAspect="1"/>
          </p:cNvPicPr>
          <p:nvPr/>
        </p:nvPicPr>
        <p:blipFill>
          <a:blip r:embed="rId189"/>
          <a:stretch>
            <a:fillRect/>
          </a:stretch>
        </p:blipFill>
        <p:spPr>
          <a:xfrm>
            <a:off x="1390625" y="4951321"/>
            <a:ext cx="4777063" cy="1309502"/>
          </a:xfrm>
          <a:prstGeom prst="rect">
            <a:avLst/>
          </a:prstGeom>
        </p:spPr>
      </p:pic>
      <p:grpSp>
        <p:nvGrpSpPr>
          <p:cNvPr id="216" name="Group 215">
            <a:extLst>
              <a:ext uri="{FF2B5EF4-FFF2-40B4-BE49-F238E27FC236}">
                <a16:creationId xmlns:a16="http://schemas.microsoft.com/office/drawing/2014/main" id="{3AC0349D-016C-F041-B39F-915AB06D7D69}"/>
              </a:ext>
            </a:extLst>
          </p:cNvPr>
          <p:cNvGrpSpPr/>
          <p:nvPr/>
        </p:nvGrpSpPr>
        <p:grpSpPr>
          <a:xfrm>
            <a:off x="5860731" y="5673120"/>
            <a:ext cx="915298" cy="246240"/>
            <a:chOff x="5860731" y="5673120"/>
            <a:chExt cx="915298" cy="246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E824E3E9-95AE-5A4F-8C59-879551A4252D}"/>
                    </a:ext>
                  </a:extLst>
                </p14:cNvPr>
                <p14:cNvContentPartPr/>
                <p14:nvPr/>
              </p14:nvContentPartPr>
              <p14:xfrm>
                <a:off x="5864331" y="5772018"/>
                <a:ext cx="69840" cy="468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E824E3E9-95AE-5A4F-8C59-879551A4252D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5856771" y="5764458"/>
                  <a:ext cx="84960" cy="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4CAB2C84-1A86-2E43-AF4E-F6E6DEF93B0C}"/>
                    </a:ext>
                  </a:extLst>
                </p14:cNvPr>
                <p14:cNvContentPartPr/>
                <p14:nvPr/>
              </p14:nvContentPartPr>
              <p14:xfrm>
                <a:off x="5860731" y="5819538"/>
                <a:ext cx="80280" cy="1044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4CAB2C84-1A86-2E43-AF4E-F6E6DEF93B0C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5853171" y="5811978"/>
                  <a:ext cx="9540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34BAAC2D-6090-CA4B-BA0C-7A23D40ABC8C}"/>
                    </a:ext>
                  </a:extLst>
                </p14:cNvPr>
                <p14:cNvContentPartPr/>
                <p14:nvPr/>
              </p14:nvContentPartPr>
              <p14:xfrm>
                <a:off x="6043429" y="5722080"/>
                <a:ext cx="30960" cy="17280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34BAAC2D-6090-CA4B-BA0C-7A23D40ABC8C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6035869" y="5714520"/>
                  <a:ext cx="4608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EB31CCE7-9058-0348-9150-A7EF4387164D}"/>
                    </a:ext>
                  </a:extLst>
                </p14:cNvPr>
                <p14:cNvContentPartPr/>
                <p14:nvPr/>
              </p14:nvContentPartPr>
              <p14:xfrm>
                <a:off x="6069349" y="5673120"/>
                <a:ext cx="87120" cy="14400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EB31CCE7-9058-0348-9150-A7EF4387164D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6061789" y="5665560"/>
                  <a:ext cx="10224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8C77EA27-7271-2F46-88F0-BC2D418D858B}"/>
                    </a:ext>
                  </a:extLst>
                </p14:cNvPr>
                <p14:cNvContentPartPr/>
                <p14:nvPr/>
              </p14:nvContentPartPr>
              <p14:xfrm>
                <a:off x="6180949" y="5678520"/>
                <a:ext cx="41040" cy="22392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8C77EA27-7271-2F46-88F0-BC2D418D858B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6173389" y="5670960"/>
                  <a:ext cx="5616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1BF29DF1-C76E-6045-BA2A-3B17C4342888}"/>
                    </a:ext>
                  </a:extLst>
                </p14:cNvPr>
                <p14:cNvContentPartPr/>
                <p14:nvPr/>
              </p14:nvContentPartPr>
              <p14:xfrm>
                <a:off x="6289309" y="5722080"/>
                <a:ext cx="31680" cy="15228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1BF29DF1-C76E-6045-BA2A-3B17C4342888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6282109" y="5714520"/>
                  <a:ext cx="4680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582998F4-D94C-6040-9016-56F3E67FE0BE}"/>
                    </a:ext>
                  </a:extLst>
                </p14:cNvPr>
                <p14:cNvContentPartPr/>
                <p14:nvPr/>
              </p14:nvContentPartPr>
              <p14:xfrm>
                <a:off x="6307309" y="5696520"/>
                <a:ext cx="77400" cy="15768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582998F4-D94C-6040-9016-56F3E67FE0BE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6299749" y="5688960"/>
                  <a:ext cx="9252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33E5AEB7-38AB-6942-AE55-EC89F64A206D}"/>
                    </a:ext>
                  </a:extLst>
                </p14:cNvPr>
                <p14:cNvContentPartPr/>
                <p14:nvPr/>
              </p14:nvContentPartPr>
              <p14:xfrm>
                <a:off x="6400549" y="5779680"/>
                <a:ext cx="78840" cy="7956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33E5AEB7-38AB-6942-AE55-EC89F64A206D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6392989" y="5772120"/>
                  <a:ext cx="9396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333EC008-DC36-2949-9EF4-A57C673B256F}"/>
                    </a:ext>
                  </a:extLst>
                </p14:cNvPr>
                <p14:cNvContentPartPr/>
                <p14:nvPr/>
              </p14:nvContentPartPr>
              <p14:xfrm>
                <a:off x="6460669" y="5794800"/>
                <a:ext cx="51120" cy="12456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333EC008-DC36-2949-9EF4-A57C673B256F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6453109" y="5787240"/>
                  <a:ext cx="6624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E2F204E2-0DBF-9747-8BAC-DF17311C4D70}"/>
                    </a:ext>
                  </a:extLst>
                </p14:cNvPr>
                <p14:cNvContentPartPr/>
                <p14:nvPr/>
              </p14:nvContentPartPr>
              <p14:xfrm>
                <a:off x="6494869" y="5743680"/>
                <a:ext cx="40320" cy="2268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E2F204E2-0DBF-9747-8BAC-DF17311C4D70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6487309" y="5736480"/>
                  <a:ext cx="5544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249D2F10-D62E-8F45-AC18-B55027BB4859}"/>
                    </a:ext>
                  </a:extLst>
                </p14:cNvPr>
                <p14:cNvContentPartPr/>
                <p14:nvPr/>
              </p14:nvContentPartPr>
              <p14:xfrm>
                <a:off x="6552829" y="5781120"/>
                <a:ext cx="79200" cy="8496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249D2F10-D62E-8F45-AC18-B55027BB4859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6545629" y="5773560"/>
                  <a:ext cx="9432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09DF4AB4-8BF8-DA4C-9664-A44151DA9B39}"/>
                    </a:ext>
                  </a:extLst>
                </p14:cNvPr>
                <p14:cNvContentPartPr/>
                <p14:nvPr/>
              </p14:nvContentPartPr>
              <p14:xfrm>
                <a:off x="6641389" y="5794800"/>
                <a:ext cx="78840" cy="6588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09DF4AB4-8BF8-DA4C-9664-A44151DA9B39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6633829" y="5787240"/>
                  <a:ext cx="9396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3788C45B-FA68-8048-AA65-37F319B5D288}"/>
                    </a:ext>
                  </a:extLst>
                </p14:cNvPr>
                <p14:cNvContentPartPr/>
                <p14:nvPr/>
              </p14:nvContentPartPr>
              <p14:xfrm>
                <a:off x="6725989" y="5794080"/>
                <a:ext cx="50040" cy="864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3788C45B-FA68-8048-AA65-37F319B5D288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6718429" y="5786520"/>
                  <a:ext cx="6480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A551DED9-A4F9-B74E-BB4E-E56AE6EB9D15}"/>
                    </a:ext>
                  </a:extLst>
                </p14:cNvPr>
                <p14:cNvContentPartPr/>
                <p14:nvPr/>
              </p14:nvContentPartPr>
              <p14:xfrm>
                <a:off x="6741829" y="5758440"/>
                <a:ext cx="8640" cy="12276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A551DED9-A4F9-B74E-BB4E-E56AE6EB9D15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6734269" y="5750880"/>
                  <a:ext cx="23760" cy="137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3" name="Group 222">
            <a:extLst>
              <a:ext uri="{FF2B5EF4-FFF2-40B4-BE49-F238E27FC236}">
                <a16:creationId xmlns:a16="http://schemas.microsoft.com/office/drawing/2014/main" id="{4DE1F66E-43E9-184A-8C16-8BCFA40AD149}"/>
              </a:ext>
            </a:extLst>
          </p:cNvPr>
          <p:cNvGrpSpPr/>
          <p:nvPr/>
        </p:nvGrpSpPr>
        <p:grpSpPr>
          <a:xfrm>
            <a:off x="6988069" y="5664120"/>
            <a:ext cx="663840" cy="274680"/>
            <a:chOff x="6988069" y="5664120"/>
            <a:chExt cx="663840" cy="274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AAB8A950-FA78-404E-828C-B31E4C6E10A8}"/>
                    </a:ext>
                  </a:extLst>
                </p14:cNvPr>
                <p14:cNvContentPartPr/>
                <p14:nvPr/>
              </p14:nvContentPartPr>
              <p14:xfrm>
                <a:off x="6988069" y="5692920"/>
                <a:ext cx="15480" cy="16560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AAB8A950-FA78-404E-828C-B31E4C6E10A8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6980509" y="5685360"/>
                  <a:ext cx="3060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413BC840-DFA5-4340-96CC-0497AF4C4143}"/>
                    </a:ext>
                  </a:extLst>
                </p14:cNvPr>
                <p14:cNvContentPartPr/>
                <p14:nvPr/>
              </p14:nvContentPartPr>
              <p14:xfrm>
                <a:off x="7000309" y="5754480"/>
                <a:ext cx="96480" cy="1152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413BC840-DFA5-4340-96CC-0497AF4C4143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6992749" y="5746920"/>
                  <a:ext cx="11160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AC3D2895-D493-7846-8869-8C185E97775F}"/>
                    </a:ext>
                  </a:extLst>
                </p14:cNvPr>
                <p14:cNvContentPartPr/>
                <p14:nvPr/>
              </p14:nvContentPartPr>
              <p14:xfrm>
                <a:off x="7088869" y="5707680"/>
                <a:ext cx="8640" cy="18180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AC3D2895-D493-7846-8869-8C185E97775F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7081669" y="5700120"/>
                  <a:ext cx="2376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73605825-85A7-1543-A5FE-F6B08B067406}"/>
                    </a:ext>
                  </a:extLst>
                </p14:cNvPr>
                <p14:cNvContentPartPr/>
                <p14:nvPr/>
              </p14:nvContentPartPr>
              <p14:xfrm>
                <a:off x="7133509" y="5811360"/>
                <a:ext cx="49320" cy="7380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73605825-85A7-1543-A5FE-F6B08B067406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7125949" y="5803800"/>
                  <a:ext cx="6444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C99CF49C-ECCB-9546-87E7-4640913D6F10}"/>
                    </a:ext>
                  </a:extLst>
                </p14:cNvPr>
                <p14:cNvContentPartPr/>
                <p14:nvPr/>
              </p14:nvContentPartPr>
              <p14:xfrm>
                <a:off x="7236109" y="5664120"/>
                <a:ext cx="18360" cy="24768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C99CF49C-ECCB-9546-87E7-4640913D6F10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7228549" y="5656560"/>
                  <a:ext cx="33120" cy="26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3D3EDD11-7869-684C-91E3-DAD0B1B363E1}"/>
                    </a:ext>
                  </a:extLst>
                </p14:cNvPr>
                <p14:cNvContentPartPr/>
                <p14:nvPr/>
              </p14:nvContentPartPr>
              <p14:xfrm>
                <a:off x="7388749" y="5692920"/>
                <a:ext cx="35640" cy="20124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3D3EDD11-7869-684C-91E3-DAD0B1B363E1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7381189" y="5685360"/>
                  <a:ext cx="5076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2FC6AD57-B2AC-9145-93AD-89869CED8BDB}"/>
                    </a:ext>
                  </a:extLst>
                </p14:cNvPr>
                <p14:cNvContentPartPr/>
                <p14:nvPr/>
              </p14:nvContentPartPr>
              <p14:xfrm>
                <a:off x="7402069" y="5787240"/>
                <a:ext cx="99720" cy="756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2FC6AD57-B2AC-9145-93AD-89869CED8BDB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7394509" y="5779680"/>
                  <a:ext cx="11484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58157008-0525-BD4F-B030-5528AF93FD0B}"/>
                    </a:ext>
                  </a:extLst>
                </p14:cNvPr>
                <p14:cNvContentPartPr/>
                <p14:nvPr/>
              </p14:nvContentPartPr>
              <p14:xfrm>
                <a:off x="7489909" y="5722080"/>
                <a:ext cx="21600" cy="21060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58157008-0525-BD4F-B030-5528AF93FD0B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7482349" y="5714520"/>
                  <a:ext cx="3636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47CAA539-A1D2-704B-B319-090AD8C7C0C9}"/>
                    </a:ext>
                  </a:extLst>
                </p14:cNvPr>
                <p14:cNvContentPartPr/>
                <p14:nvPr/>
              </p14:nvContentPartPr>
              <p14:xfrm>
                <a:off x="7526989" y="5845560"/>
                <a:ext cx="42480" cy="8784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47CAA539-A1D2-704B-B319-090AD8C7C0C9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7519429" y="5838000"/>
                  <a:ext cx="5760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6E65D52B-3CE4-7C4D-8148-908785F03E7D}"/>
                    </a:ext>
                  </a:extLst>
                </p14:cNvPr>
                <p14:cNvContentPartPr/>
                <p14:nvPr/>
              </p14:nvContentPartPr>
              <p14:xfrm>
                <a:off x="7583509" y="5809200"/>
                <a:ext cx="45000" cy="12960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6E65D52B-3CE4-7C4D-8148-908785F03E7D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7575949" y="5801640"/>
                  <a:ext cx="5976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018E3403-7F5F-CB40-8EAC-ED3CD4B32EAD}"/>
                    </a:ext>
                  </a:extLst>
                </p14:cNvPr>
                <p14:cNvContentPartPr/>
                <p14:nvPr/>
              </p14:nvContentPartPr>
              <p14:xfrm>
                <a:off x="7538149" y="5880840"/>
                <a:ext cx="113760" cy="1584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018E3403-7F5F-CB40-8EAC-ED3CD4B32EAD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7530589" y="5873280"/>
                  <a:ext cx="128880" cy="30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40">
            <p14:nvContentPartPr>
              <p14:cNvPr id="244" name="Ink 243">
                <a:extLst>
                  <a:ext uri="{FF2B5EF4-FFF2-40B4-BE49-F238E27FC236}">
                    <a16:creationId xmlns:a16="http://schemas.microsoft.com/office/drawing/2014/main" id="{0A7720EF-6650-2B40-AFA6-DCA7BAFD00C7}"/>
                  </a:ext>
                </a:extLst>
              </p14:cNvPr>
              <p14:cNvContentPartPr/>
              <p14:nvPr/>
            </p14:nvContentPartPr>
            <p14:xfrm>
              <a:off x="7786909" y="5743680"/>
              <a:ext cx="91080" cy="159840"/>
            </p14:xfrm>
          </p:contentPart>
        </mc:Choice>
        <mc:Fallback xmlns="">
          <p:pic>
            <p:nvPicPr>
              <p:cNvPr id="244" name="Ink 243">
                <a:extLst>
                  <a:ext uri="{FF2B5EF4-FFF2-40B4-BE49-F238E27FC236}">
                    <a16:creationId xmlns:a16="http://schemas.microsoft.com/office/drawing/2014/main" id="{0A7720EF-6650-2B40-AFA6-DCA7BAFD00C7}"/>
                  </a:ext>
                </a:extLst>
              </p:cNvPr>
              <p:cNvPicPr/>
              <p:nvPr/>
            </p:nvPicPr>
            <p:blipFill>
              <a:blip r:embed="rId241"/>
              <a:stretch>
                <a:fillRect/>
              </a:stretch>
            </p:blipFill>
            <p:spPr>
              <a:xfrm>
                <a:off x="7779349" y="5736480"/>
                <a:ext cx="106200" cy="17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2">
            <p14:nvContentPartPr>
              <p14:cNvPr id="245" name="Ink 244">
                <a:extLst>
                  <a:ext uri="{FF2B5EF4-FFF2-40B4-BE49-F238E27FC236}">
                    <a16:creationId xmlns:a16="http://schemas.microsoft.com/office/drawing/2014/main" id="{968AE1EE-5946-7041-9B8D-89BE992D2E07}"/>
                  </a:ext>
                </a:extLst>
              </p14:cNvPr>
              <p14:cNvContentPartPr/>
              <p14:nvPr/>
            </p14:nvContentPartPr>
            <p14:xfrm>
              <a:off x="7908589" y="5729280"/>
              <a:ext cx="18360" cy="149760"/>
            </p14:xfrm>
          </p:contentPart>
        </mc:Choice>
        <mc:Fallback xmlns="">
          <p:pic>
            <p:nvPicPr>
              <p:cNvPr id="245" name="Ink 244">
                <a:extLst>
                  <a:ext uri="{FF2B5EF4-FFF2-40B4-BE49-F238E27FC236}">
                    <a16:creationId xmlns:a16="http://schemas.microsoft.com/office/drawing/2014/main" id="{968AE1EE-5946-7041-9B8D-89BE992D2E07}"/>
                  </a:ext>
                </a:extLst>
              </p:cNvPr>
              <p:cNvPicPr/>
              <p:nvPr/>
            </p:nvPicPr>
            <p:blipFill>
              <a:blip r:embed="rId243"/>
              <a:stretch>
                <a:fillRect/>
              </a:stretch>
            </p:blipFill>
            <p:spPr>
              <a:xfrm>
                <a:off x="7901029" y="5721720"/>
                <a:ext cx="33120" cy="16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4">
            <p14:nvContentPartPr>
              <p14:cNvPr id="246" name="Ink 245">
                <a:extLst>
                  <a:ext uri="{FF2B5EF4-FFF2-40B4-BE49-F238E27FC236}">
                    <a16:creationId xmlns:a16="http://schemas.microsoft.com/office/drawing/2014/main" id="{6483FAE2-D82A-2D49-BC2C-5C836E97529B}"/>
                  </a:ext>
                </a:extLst>
              </p14:cNvPr>
              <p14:cNvContentPartPr/>
              <p14:nvPr/>
            </p14:nvContentPartPr>
            <p14:xfrm>
              <a:off x="7917229" y="5729280"/>
              <a:ext cx="83160" cy="142920"/>
            </p14:xfrm>
          </p:contentPart>
        </mc:Choice>
        <mc:Fallback xmlns="">
          <p:pic>
            <p:nvPicPr>
              <p:cNvPr id="246" name="Ink 245">
                <a:extLst>
                  <a:ext uri="{FF2B5EF4-FFF2-40B4-BE49-F238E27FC236}">
                    <a16:creationId xmlns:a16="http://schemas.microsoft.com/office/drawing/2014/main" id="{6483FAE2-D82A-2D49-BC2C-5C836E97529B}"/>
                  </a:ext>
                </a:extLst>
              </p:cNvPr>
              <p:cNvPicPr/>
              <p:nvPr/>
            </p:nvPicPr>
            <p:blipFill>
              <a:blip r:embed="rId245"/>
              <a:stretch>
                <a:fillRect/>
              </a:stretch>
            </p:blipFill>
            <p:spPr>
              <a:xfrm>
                <a:off x="7909669" y="5721720"/>
                <a:ext cx="97920" cy="15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6">
            <p14:nvContentPartPr>
              <p14:cNvPr id="250" name="Ink 249">
                <a:extLst>
                  <a:ext uri="{FF2B5EF4-FFF2-40B4-BE49-F238E27FC236}">
                    <a16:creationId xmlns:a16="http://schemas.microsoft.com/office/drawing/2014/main" id="{F236DD48-4DF7-2041-9157-AA75554CBC84}"/>
                  </a:ext>
                </a:extLst>
              </p14:cNvPr>
              <p14:cNvContentPartPr/>
              <p14:nvPr/>
            </p14:nvContentPartPr>
            <p14:xfrm>
              <a:off x="8027389" y="5722080"/>
              <a:ext cx="100800" cy="200880"/>
            </p14:xfrm>
          </p:contentPart>
        </mc:Choice>
        <mc:Fallback xmlns="">
          <p:pic>
            <p:nvPicPr>
              <p:cNvPr id="250" name="Ink 249">
                <a:extLst>
                  <a:ext uri="{FF2B5EF4-FFF2-40B4-BE49-F238E27FC236}">
                    <a16:creationId xmlns:a16="http://schemas.microsoft.com/office/drawing/2014/main" id="{F236DD48-4DF7-2041-9157-AA75554CBC84}"/>
                  </a:ext>
                </a:extLst>
              </p:cNvPr>
              <p:cNvPicPr/>
              <p:nvPr/>
            </p:nvPicPr>
            <p:blipFill>
              <a:blip r:embed="rId247"/>
              <a:stretch>
                <a:fillRect/>
              </a:stretch>
            </p:blipFill>
            <p:spPr>
              <a:xfrm>
                <a:off x="8019829" y="5714520"/>
                <a:ext cx="11592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8">
            <p14:nvContentPartPr>
              <p14:cNvPr id="251" name="Ink 250">
                <a:extLst>
                  <a:ext uri="{FF2B5EF4-FFF2-40B4-BE49-F238E27FC236}">
                    <a16:creationId xmlns:a16="http://schemas.microsoft.com/office/drawing/2014/main" id="{B9E4EAA3-4042-CF40-B653-A41010DC5076}"/>
                  </a:ext>
                </a:extLst>
              </p14:cNvPr>
              <p14:cNvContentPartPr/>
              <p14:nvPr/>
            </p14:nvContentPartPr>
            <p14:xfrm>
              <a:off x="8163109" y="5765640"/>
              <a:ext cx="82080" cy="151200"/>
            </p14:xfrm>
          </p:contentPart>
        </mc:Choice>
        <mc:Fallback xmlns="">
          <p:pic>
            <p:nvPicPr>
              <p:cNvPr id="251" name="Ink 250">
                <a:extLst>
                  <a:ext uri="{FF2B5EF4-FFF2-40B4-BE49-F238E27FC236}">
                    <a16:creationId xmlns:a16="http://schemas.microsoft.com/office/drawing/2014/main" id="{B9E4EAA3-4042-CF40-B653-A41010DC5076}"/>
                  </a:ext>
                </a:extLst>
              </p:cNvPr>
              <p:cNvPicPr/>
              <p:nvPr/>
            </p:nvPicPr>
            <p:blipFill>
              <a:blip r:embed="rId249"/>
              <a:stretch>
                <a:fillRect/>
              </a:stretch>
            </p:blipFill>
            <p:spPr>
              <a:xfrm>
                <a:off x="8155549" y="5758080"/>
                <a:ext cx="97200" cy="16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0">
            <p14:nvContentPartPr>
              <p14:cNvPr id="252" name="Ink 251">
                <a:extLst>
                  <a:ext uri="{FF2B5EF4-FFF2-40B4-BE49-F238E27FC236}">
                    <a16:creationId xmlns:a16="http://schemas.microsoft.com/office/drawing/2014/main" id="{292324F4-E86C-A344-A90E-EBD45FFECA61}"/>
                  </a:ext>
                </a:extLst>
              </p14:cNvPr>
              <p14:cNvContentPartPr/>
              <p14:nvPr/>
            </p14:nvContentPartPr>
            <p14:xfrm>
              <a:off x="8192989" y="5763120"/>
              <a:ext cx="43200" cy="2880"/>
            </p14:xfrm>
          </p:contentPart>
        </mc:Choice>
        <mc:Fallback xmlns="">
          <p:pic>
            <p:nvPicPr>
              <p:cNvPr id="252" name="Ink 251">
                <a:extLst>
                  <a:ext uri="{FF2B5EF4-FFF2-40B4-BE49-F238E27FC236}">
                    <a16:creationId xmlns:a16="http://schemas.microsoft.com/office/drawing/2014/main" id="{292324F4-E86C-A344-A90E-EBD45FFECA61}"/>
                  </a:ext>
                </a:extLst>
              </p:cNvPr>
              <p:cNvPicPr/>
              <p:nvPr/>
            </p:nvPicPr>
            <p:blipFill>
              <a:blip r:embed="rId251"/>
              <a:stretch>
                <a:fillRect/>
              </a:stretch>
            </p:blipFill>
            <p:spPr>
              <a:xfrm>
                <a:off x="8185429" y="5755560"/>
                <a:ext cx="58320" cy="1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2">
            <p14:nvContentPartPr>
              <p14:cNvPr id="253" name="Ink 252">
                <a:extLst>
                  <a:ext uri="{FF2B5EF4-FFF2-40B4-BE49-F238E27FC236}">
                    <a16:creationId xmlns:a16="http://schemas.microsoft.com/office/drawing/2014/main" id="{C259E514-AA2F-7546-907A-8BFB24AAAEB9}"/>
                  </a:ext>
                </a:extLst>
              </p14:cNvPr>
              <p14:cNvContentPartPr/>
              <p14:nvPr/>
            </p14:nvContentPartPr>
            <p14:xfrm>
              <a:off x="8178589" y="5830800"/>
              <a:ext cx="75960" cy="9000"/>
            </p14:xfrm>
          </p:contentPart>
        </mc:Choice>
        <mc:Fallback xmlns="">
          <p:pic>
            <p:nvPicPr>
              <p:cNvPr id="253" name="Ink 252">
                <a:extLst>
                  <a:ext uri="{FF2B5EF4-FFF2-40B4-BE49-F238E27FC236}">
                    <a16:creationId xmlns:a16="http://schemas.microsoft.com/office/drawing/2014/main" id="{C259E514-AA2F-7546-907A-8BFB24AAAEB9}"/>
                  </a:ext>
                </a:extLst>
              </p:cNvPr>
              <p:cNvPicPr/>
              <p:nvPr/>
            </p:nvPicPr>
            <p:blipFill>
              <a:blip r:embed="rId253"/>
              <a:stretch>
                <a:fillRect/>
              </a:stretch>
            </p:blipFill>
            <p:spPr>
              <a:xfrm>
                <a:off x="8171029" y="5823240"/>
                <a:ext cx="91080" cy="24120"/>
              </a:xfrm>
              <a:prstGeom prst="rect">
                <a:avLst/>
              </a:prstGeom>
            </p:spPr>
          </p:pic>
        </mc:Fallback>
      </mc:AlternateContent>
      <p:sp>
        <p:nvSpPr>
          <p:cNvPr id="184" name="直線コネクタ 183">
            <a:extLst>
              <a:ext uri="{FF2B5EF4-FFF2-40B4-BE49-F238E27FC236}">
                <a16:creationId xmlns:a16="http://schemas.microsoft.com/office/drawing/2014/main" id="{14BA30F3-BE71-40F4-ACA3-5D5B4DE38C01}"/>
              </a:ext>
            </a:extLst>
          </p:cNvPr>
          <p:cNvSpPr/>
          <p:nvPr/>
        </p:nvSpPr>
        <p:spPr>
          <a:xfrm rot="5400000">
            <a:off x="3806545" y="3249725"/>
            <a:ext cx="1828800" cy="0"/>
          </a:xfrm>
          <a:prstGeom prst="line">
            <a:avLst/>
          </a:prstGeom>
          <a:solidFill>
            <a:srgbClr val="E71224">
              <a:alpha val="5000"/>
            </a:srgbClr>
          </a:solidFill>
          <a:ln w="15430">
            <a:solidFill>
              <a:srgbClr val="E712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rtlCol="0" anchor="ctr" anchorCtr="1"/>
          <a:lstStyle/>
          <a:p>
            <a:endParaRPr lang="en-US">
              <a:solidFill>
                <a:srgbClr val="E71224"/>
              </a:solidFill>
            </a:endParaRPr>
          </a:p>
        </p:txBody>
      </p:sp>
      <p:grpSp>
        <p:nvGrpSpPr>
          <p:cNvPr id="309" name="Group 308">
            <a:extLst>
              <a:ext uri="{FF2B5EF4-FFF2-40B4-BE49-F238E27FC236}">
                <a16:creationId xmlns:a16="http://schemas.microsoft.com/office/drawing/2014/main" id="{4D5534A9-FED4-6F42-8D9C-1EDFD1245276}"/>
              </a:ext>
            </a:extLst>
          </p:cNvPr>
          <p:cNvGrpSpPr/>
          <p:nvPr/>
        </p:nvGrpSpPr>
        <p:grpSpPr>
          <a:xfrm>
            <a:off x="4725737" y="3248143"/>
            <a:ext cx="1379160" cy="824040"/>
            <a:chOff x="4725737" y="3248143"/>
            <a:chExt cx="1379160" cy="824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6B70B783-D4CA-5445-98D1-81A1543606E7}"/>
                    </a:ext>
                  </a:extLst>
                </p14:cNvPr>
                <p14:cNvContentPartPr/>
                <p14:nvPr/>
              </p14:nvContentPartPr>
              <p14:xfrm>
                <a:off x="4725737" y="3248143"/>
                <a:ext cx="124920" cy="196560"/>
              </p14:xfrm>
            </p:contentPart>
          </mc:Choice>
          <mc:Fallback xmlns=""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6B70B783-D4CA-5445-98D1-81A1543606E7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4718177" y="3240583"/>
                  <a:ext cx="14004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E20AD188-EC31-864E-B43F-7EEA835602EB}"/>
                    </a:ext>
                  </a:extLst>
                </p14:cNvPr>
                <p14:cNvContentPartPr/>
                <p14:nvPr/>
              </p14:nvContentPartPr>
              <p14:xfrm>
                <a:off x="4788377" y="3387463"/>
                <a:ext cx="262800" cy="352440"/>
              </p14:xfrm>
            </p:contentPart>
          </mc:Choice>
          <mc:Fallback xmlns=""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E20AD188-EC31-864E-B43F-7EEA835602EB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4780817" y="3379903"/>
                  <a:ext cx="277560" cy="36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3C4F58E9-435C-C745-8C7B-A98AC98E3BC0}"/>
                    </a:ext>
                  </a:extLst>
                </p14:cNvPr>
                <p14:cNvContentPartPr/>
                <p14:nvPr/>
              </p14:nvContentPartPr>
              <p14:xfrm>
                <a:off x="4948577" y="3509503"/>
                <a:ext cx="268200" cy="406440"/>
              </p14:xfrm>
            </p:contentPart>
          </mc:Choice>
          <mc:Fallback xmlns=""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3C4F58E9-435C-C745-8C7B-A98AC98E3BC0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941017" y="3501943"/>
                  <a:ext cx="283320" cy="42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CAAE1E1C-5C5B-9442-A2A2-A2D1C31B770B}"/>
                    </a:ext>
                  </a:extLst>
                </p14:cNvPr>
                <p14:cNvContentPartPr/>
                <p14:nvPr/>
              </p14:nvContentPartPr>
              <p14:xfrm>
                <a:off x="5259617" y="3509503"/>
                <a:ext cx="209520" cy="356040"/>
              </p14:xfrm>
            </p:contentPart>
          </mc:Choice>
          <mc:Fallback xmlns=""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CAAE1E1C-5C5B-9442-A2A2-A2D1C31B770B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5252057" y="3501943"/>
                  <a:ext cx="224640" cy="37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609CAB72-C53A-614D-ACB4-72EA40A9F075}"/>
                    </a:ext>
                  </a:extLst>
                </p14:cNvPr>
                <p14:cNvContentPartPr/>
                <p14:nvPr/>
              </p14:nvContentPartPr>
              <p14:xfrm>
                <a:off x="5559137" y="3596263"/>
                <a:ext cx="171360" cy="277920"/>
              </p14:xfrm>
            </p:contentPart>
          </mc:Choice>
          <mc:Fallback xmlns=""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609CAB72-C53A-614D-ACB4-72EA40A9F075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5551577" y="3589063"/>
                  <a:ext cx="186480" cy="29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69F4898F-34D5-634F-8414-8606A3D81982}"/>
                    </a:ext>
                  </a:extLst>
                </p14:cNvPr>
                <p14:cNvContentPartPr/>
                <p14:nvPr/>
              </p14:nvContentPartPr>
              <p14:xfrm>
                <a:off x="5771897" y="3648823"/>
                <a:ext cx="141480" cy="255240"/>
              </p14:xfrm>
            </p:contentPart>
          </mc:Choice>
          <mc:Fallback xmlns=""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69F4898F-34D5-634F-8414-8606A3D81982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5764337" y="3641263"/>
                  <a:ext cx="156240" cy="27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6446CDEE-4447-D64C-8BF8-FB56F480DF8E}"/>
                    </a:ext>
                  </a:extLst>
                </p14:cNvPr>
                <p14:cNvContentPartPr/>
                <p14:nvPr/>
              </p14:nvContentPartPr>
              <p14:xfrm>
                <a:off x="5879897" y="3657463"/>
                <a:ext cx="172800" cy="207000"/>
              </p14:xfrm>
            </p:contentPart>
          </mc:Choice>
          <mc:Fallback xmlns=""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6446CDEE-4447-D64C-8BF8-FB56F480DF8E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5872337" y="3649903"/>
                  <a:ext cx="18756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99461402-677D-744F-B3D9-E122B391291D}"/>
                    </a:ext>
                  </a:extLst>
                </p14:cNvPr>
                <p14:cNvContentPartPr/>
                <p14:nvPr/>
              </p14:nvContentPartPr>
              <p14:xfrm>
                <a:off x="5393897" y="3570343"/>
                <a:ext cx="153360" cy="319680"/>
              </p14:xfrm>
            </p:contentPart>
          </mc:Choice>
          <mc:Fallback xmlns=""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99461402-677D-744F-B3D9-E122B391291D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5386697" y="3562783"/>
                  <a:ext cx="168480" cy="33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064A8DD3-9719-D54E-8978-2F0349AF4C1D}"/>
                    </a:ext>
                  </a:extLst>
                </p14:cNvPr>
                <p14:cNvContentPartPr/>
                <p14:nvPr/>
              </p14:nvContentPartPr>
              <p14:xfrm>
                <a:off x="5142257" y="3474583"/>
                <a:ext cx="187560" cy="412920"/>
              </p14:xfrm>
            </p:contentPart>
          </mc:Choice>
          <mc:Fallback xmlns=""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064A8DD3-9719-D54E-8978-2F0349AF4C1D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5135057" y="3467023"/>
                  <a:ext cx="202320" cy="42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FCF78089-EA6E-4D4E-9228-3FB37BF36F39}"/>
                    </a:ext>
                  </a:extLst>
                </p14:cNvPr>
                <p14:cNvContentPartPr/>
                <p14:nvPr/>
              </p14:nvContentPartPr>
              <p14:xfrm>
                <a:off x="4799897" y="3465943"/>
                <a:ext cx="355680" cy="378720"/>
              </p14:xfrm>
            </p:contentPart>
          </mc:Choice>
          <mc:Fallback xmlns=""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FCF78089-EA6E-4D4E-9228-3FB37BF36F39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4792337" y="3458383"/>
                  <a:ext cx="370800" cy="39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565E6F05-8AB0-3D45-85A9-4F28A9E361BF}"/>
                    </a:ext>
                  </a:extLst>
                </p14:cNvPr>
                <p14:cNvContentPartPr/>
                <p14:nvPr/>
              </p14:nvContentPartPr>
              <p14:xfrm>
                <a:off x="4725737" y="3335263"/>
                <a:ext cx="194760" cy="274320"/>
              </p14:xfrm>
            </p:contentPart>
          </mc:Choice>
          <mc:Fallback xmlns=""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565E6F05-8AB0-3D45-85A9-4F28A9E361BF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4718177" y="3327703"/>
                  <a:ext cx="20988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C8F2A5C2-274A-894B-AE3A-9EE8EFD6E06F}"/>
                    </a:ext>
                  </a:extLst>
                </p14:cNvPr>
                <p14:cNvContentPartPr/>
                <p14:nvPr/>
              </p14:nvContentPartPr>
              <p14:xfrm>
                <a:off x="5944337" y="3692383"/>
                <a:ext cx="160560" cy="276120"/>
              </p14:xfrm>
            </p:contentPart>
          </mc:Choice>
          <mc:Fallback xmlns=""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C8F2A5C2-274A-894B-AE3A-9EE8EFD6E06F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5936777" y="3684823"/>
                  <a:ext cx="175680" cy="29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6F57F58C-2CB5-5F40-B169-AA31724C34A3}"/>
                    </a:ext>
                  </a:extLst>
                </p14:cNvPr>
                <p14:cNvContentPartPr/>
                <p14:nvPr/>
              </p14:nvContentPartPr>
              <p14:xfrm>
                <a:off x="5643017" y="3726943"/>
                <a:ext cx="85680" cy="282600"/>
              </p14:xfrm>
            </p:contentPart>
          </mc:Choice>
          <mc:Fallback xmlns=""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6F57F58C-2CB5-5F40-B169-AA31724C34A3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5635457" y="3719383"/>
                  <a:ext cx="100800" cy="29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1C2C9C4E-A19A-8046-8351-94E810A7EABC}"/>
                    </a:ext>
                  </a:extLst>
                </p14:cNvPr>
                <p14:cNvContentPartPr/>
                <p14:nvPr/>
              </p14:nvContentPartPr>
              <p14:xfrm>
                <a:off x="5668937" y="3953383"/>
                <a:ext cx="148680" cy="118800"/>
              </p14:xfrm>
            </p:contentPart>
          </mc:Choice>
          <mc:Fallback xmlns=""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1C2C9C4E-A19A-8046-8351-94E810A7EABC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5661737" y="3945823"/>
                  <a:ext cx="163800" cy="133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8" name="Group 327">
            <a:extLst>
              <a:ext uri="{FF2B5EF4-FFF2-40B4-BE49-F238E27FC236}">
                <a16:creationId xmlns:a16="http://schemas.microsoft.com/office/drawing/2014/main" id="{F3F0006E-02E7-1048-9FCB-178484895B9C}"/>
              </a:ext>
            </a:extLst>
          </p:cNvPr>
          <p:cNvGrpSpPr/>
          <p:nvPr/>
        </p:nvGrpSpPr>
        <p:grpSpPr>
          <a:xfrm>
            <a:off x="4092857" y="3596263"/>
            <a:ext cx="573840" cy="576720"/>
            <a:chOff x="4092857" y="3596263"/>
            <a:chExt cx="573840" cy="576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DD3F79F4-3DFE-304C-832C-BF16F7D50FED}"/>
                    </a:ext>
                  </a:extLst>
                </p14:cNvPr>
                <p14:cNvContentPartPr/>
                <p14:nvPr/>
              </p14:nvContentPartPr>
              <p14:xfrm>
                <a:off x="4580657" y="3596263"/>
                <a:ext cx="66600" cy="238320"/>
              </p14:xfrm>
            </p:contentPart>
          </mc:Choice>
          <mc:Fallback xmlns=""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DD3F79F4-3DFE-304C-832C-BF16F7D50FED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4573097" y="3589063"/>
                  <a:ext cx="8136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C13A336E-30FC-7E4E-8FB7-43EF21DAB8DE}"/>
                    </a:ext>
                  </a:extLst>
                </p14:cNvPr>
                <p14:cNvContentPartPr/>
                <p14:nvPr/>
              </p14:nvContentPartPr>
              <p14:xfrm>
                <a:off x="4413977" y="3605263"/>
                <a:ext cx="81360" cy="303840"/>
              </p14:xfrm>
            </p:contentPart>
          </mc:Choice>
          <mc:Fallback xmlns=""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C13A336E-30FC-7E4E-8FB7-43EF21DAB8DE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4406417" y="3597703"/>
                  <a:ext cx="96120" cy="31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F0479634-360B-B449-B40F-D9652FB35834}"/>
                    </a:ext>
                  </a:extLst>
                </p14:cNvPr>
                <p14:cNvContentPartPr/>
                <p14:nvPr/>
              </p14:nvContentPartPr>
              <p14:xfrm>
                <a:off x="4258457" y="3666103"/>
                <a:ext cx="56880" cy="182520"/>
              </p14:xfrm>
            </p:contentPart>
          </mc:Choice>
          <mc:Fallback xmlns=""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F0479634-360B-B449-B40F-D9652FB35834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4250897" y="3658543"/>
                  <a:ext cx="7200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BD16D811-7AA9-824E-9120-47B3CF153B4F}"/>
                    </a:ext>
                  </a:extLst>
                </p14:cNvPr>
                <p14:cNvContentPartPr/>
                <p14:nvPr/>
              </p14:nvContentPartPr>
              <p14:xfrm>
                <a:off x="4092857" y="3735583"/>
                <a:ext cx="97920" cy="176760"/>
              </p14:xfrm>
            </p:contentPart>
          </mc:Choice>
          <mc:Fallback xmlns=""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BD16D811-7AA9-824E-9120-47B3CF153B4F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4085297" y="3728023"/>
                  <a:ext cx="11304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44BABCFF-568A-9449-ADD8-80B1E3164C88}"/>
                    </a:ext>
                  </a:extLst>
                </p14:cNvPr>
                <p14:cNvContentPartPr/>
                <p14:nvPr/>
              </p14:nvContentPartPr>
              <p14:xfrm>
                <a:off x="4519457" y="3622543"/>
                <a:ext cx="75600" cy="197280"/>
              </p14:xfrm>
            </p:contentPart>
          </mc:Choice>
          <mc:Fallback xmlns=""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44BABCFF-568A-9449-ADD8-80B1E3164C88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4511897" y="3614983"/>
                  <a:ext cx="9036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85B8C3AD-90FB-C24A-80CE-A484BC089DFC}"/>
                    </a:ext>
                  </a:extLst>
                </p14:cNvPr>
                <p14:cNvContentPartPr/>
                <p14:nvPr/>
              </p14:nvContentPartPr>
              <p14:xfrm>
                <a:off x="4624217" y="3613903"/>
                <a:ext cx="42480" cy="229320"/>
              </p14:xfrm>
            </p:contentPart>
          </mc:Choice>
          <mc:Fallback xmlns=""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85B8C3AD-90FB-C24A-80CE-A484BC089DFC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4616657" y="3606343"/>
                  <a:ext cx="5760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874DCBE4-AF96-7C42-AB99-4CABA97C95DA}"/>
                    </a:ext>
                  </a:extLst>
                </p14:cNvPr>
                <p14:cNvContentPartPr/>
                <p14:nvPr/>
              </p14:nvContentPartPr>
              <p14:xfrm>
                <a:off x="4362857" y="3657463"/>
                <a:ext cx="67320" cy="258120"/>
              </p14:xfrm>
            </p:contentPart>
          </mc:Choice>
          <mc:Fallback xmlns="">
            <p:pic>
              <p:nvPicPr>
                <p:cNvPr id="317" name="Ink 316">
                  <a:extLst>
                    <a:ext uri="{FF2B5EF4-FFF2-40B4-BE49-F238E27FC236}">
                      <a16:creationId xmlns:a16="http://schemas.microsoft.com/office/drawing/2014/main" id="{874DCBE4-AF96-7C42-AB99-4CABA97C95DA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4355297" y="3649903"/>
                  <a:ext cx="82080" cy="27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D9B91C07-F447-CB4B-8633-F5E24177B952}"/>
                    </a:ext>
                  </a:extLst>
                </p14:cNvPr>
                <p14:cNvContentPartPr/>
                <p14:nvPr/>
              </p14:nvContentPartPr>
              <p14:xfrm>
                <a:off x="4223537" y="3683383"/>
                <a:ext cx="61200" cy="199800"/>
              </p14:xfrm>
            </p:contentPart>
          </mc:Choice>
          <mc:Fallback xmlns=""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D9B91C07-F447-CB4B-8633-F5E24177B952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4215977" y="3676183"/>
                  <a:ext cx="7632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04547217-B7E5-5C48-9E92-0C7B835C7DEB}"/>
                    </a:ext>
                  </a:extLst>
                </p14:cNvPr>
                <p14:cNvContentPartPr/>
                <p14:nvPr/>
              </p14:nvContentPartPr>
              <p14:xfrm>
                <a:off x="4232177" y="3744583"/>
                <a:ext cx="60840" cy="86040"/>
              </p14:xfrm>
            </p:contentPart>
          </mc:Choice>
          <mc:Fallback xmlns=""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04547217-B7E5-5C48-9E92-0C7B835C7DEB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4224617" y="3737023"/>
                  <a:ext cx="7596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322" name="Ink 321">
                  <a:extLst>
                    <a:ext uri="{FF2B5EF4-FFF2-40B4-BE49-F238E27FC236}">
                      <a16:creationId xmlns:a16="http://schemas.microsoft.com/office/drawing/2014/main" id="{068E17AF-FDF6-944E-82DD-C308C9243DEE}"/>
                    </a:ext>
                  </a:extLst>
                </p14:cNvPr>
                <p14:cNvContentPartPr/>
                <p14:nvPr/>
              </p14:nvContentPartPr>
              <p14:xfrm>
                <a:off x="4424777" y="3814063"/>
                <a:ext cx="60480" cy="225360"/>
              </p14:xfrm>
            </p:contentPart>
          </mc:Choice>
          <mc:Fallback xmlns="">
            <p:pic>
              <p:nvPicPr>
                <p:cNvPr id="322" name="Ink 321">
                  <a:extLst>
                    <a:ext uri="{FF2B5EF4-FFF2-40B4-BE49-F238E27FC236}">
                      <a16:creationId xmlns:a16="http://schemas.microsoft.com/office/drawing/2014/main" id="{068E17AF-FDF6-944E-82DD-C308C9243DEE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4417217" y="3806503"/>
                  <a:ext cx="7560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7002B335-7890-3841-82EF-0E47006554CD}"/>
                    </a:ext>
                  </a:extLst>
                </p14:cNvPr>
                <p14:cNvContentPartPr/>
                <p14:nvPr/>
              </p14:nvContentPartPr>
              <p14:xfrm>
                <a:off x="4392377" y="4014583"/>
                <a:ext cx="115200" cy="81720"/>
              </p14:xfrm>
            </p:contentPart>
          </mc:Choice>
          <mc:Fallback xmlns=""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7002B335-7890-3841-82EF-0E47006554CD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4384817" y="4007023"/>
                  <a:ext cx="12996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CB328972-235D-6144-B585-35AD458CA01C}"/>
                    </a:ext>
                  </a:extLst>
                </p14:cNvPr>
                <p14:cNvContentPartPr/>
                <p14:nvPr/>
              </p14:nvContentPartPr>
              <p14:xfrm>
                <a:off x="4475177" y="3753223"/>
                <a:ext cx="36360" cy="152640"/>
              </p14:xfrm>
            </p:contentPart>
          </mc:Choice>
          <mc:Fallback xmlns=""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CB328972-235D-6144-B585-35AD458CA01C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4467617" y="3745663"/>
                  <a:ext cx="5148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327" name="Ink 326">
                  <a:extLst>
                    <a:ext uri="{FF2B5EF4-FFF2-40B4-BE49-F238E27FC236}">
                      <a16:creationId xmlns:a16="http://schemas.microsoft.com/office/drawing/2014/main" id="{8BB23D25-135D-564D-A8FB-654A9005AD94}"/>
                    </a:ext>
                  </a:extLst>
                </p14:cNvPr>
                <p14:cNvContentPartPr/>
                <p14:nvPr/>
              </p14:nvContentPartPr>
              <p14:xfrm>
                <a:off x="4275737" y="3954823"/>
                <a:ext cx="50400" cy="218160"/>
              </p14:xfrm>
            </p:contentPart>
          </mc:Choice>
          <mc:Fallback xmlns="">
            <p:pic>
              <p:nvPicPr>
                <p:cNvPr id="327" name="Ink 326">
                  <a:extLst>
                    <a:ext uri="{FF2B5EF4-FFF2-40B4-BE49-F238E27FC236}">
                      <a16:creationId xmlns:a16="http://schemas.microsoft.com/office/drawing/2014/main" id="{8BB23D25-135D-564D-A8FB-654A9005AD94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4268177" y="3947263"/>
                  <a:ext cx="65520" cy="233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1" name="Group 330">
            <a:extLst>
              <a:ext uri="{FF2B5EF4-FFF2-40B4-BE49-F238E27FC236}">
                <a16:creationId xmlns:a16="http://schemas.microsoft.com/office/drawing/2014/main" id="{130F0FC9-06FC-F24A-BCA6-F670C78E6A6A}"/>
              </a:ext>
            </a:extLst>
          </p:cNvPr>
          <p:cNvGrpSpPr/>
          <p:nvPr/>
        </p:nvGrpSpPr>
        <p:grpSpPr>
          <a:xfrm>
            <a:off x="4078097" y="3596263"/>
            <a:ext cx="380880" cy="105120"/>
            <a:chOff x="4078097" y="3596263"/>
            <a:chExt cx="380880" cy="105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329" name="Ink 328">
                  <a:extLst>
                    <a:ext uri="{FF2B5EF4-FFF2-40B4-BE49-F238E27FC236}">
                      <a16:creationId xmlns:a16="http://schemas.microsoft.com/office/drawing/2014/main" id="{BEE7EB44-FEBA-424A-8E63-190DBCB259FD}"/>
                    </a:ext>
                  </a:extLst>
                </p14:cNvPr>
                <p14:cNvContentPartPr/>
                <p14:nvPr/>
              </p14:nvContentPartPr>
              <p14:xfrm>
                <a:off x="4078097" y="3648823"/>
                <a:ext cx="206640" cy="52560"/>
              </p14:xfrm>
            </p:contentPart>
          </mc:Choice>
          <mc:Fallback xmlns="">
            <p:pic>
              <p:nvPicPr>
                <p:cNvPr id="329" name="Ink 328">
                  <a:extLst>
                    <a:ext uri="{FF2B5EF4-FFF2-40B4-BE49-F238E27FC236}">
                      <a16:creationId xmlns:a16="http://schemas.microsoft.com/office/drawing/2014/main" id="{BEE7EB44-FEBA-424A-8E63-190DBCB259FD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4070537" y="3641263"/>
                  <a:ext cx="22176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330" name="Ink 329">
                  <a:extLst>
                    <a:ext uri="{FF2B5EF4-FFF2-40B4-BE49-F238E27FC236}">
                      <a16:creationId xmlns:a16="http://schemas.microsoft.com/office/drawing/2014/main" id="{D9F344D0-B10C-1E4A-BD34-614DD4F05D11}"/>
                    </a:ext>
                  </a:extLst>
                </p14:cNvPr>
                <p14:cNvContentPartPr/>
                <p14:nvPr/>
              </p14:nvContentPartPr>
              <p14:xfrm>
                <a:off x="4242257" y="3596263"/>
                <a:ext cx="216720" cy="70920"/>
              </p14:xfrm>
            </p:contentPart>
          </mc:Choice>
          <mc:Fallback xmlns="">
            <p:pic>
              <p:nvPicPr>
                <p:cNvPr id="330" name="Ink 329">
                  <a:extLst>
                    <a:ext uri="{FF2B5EF4-FFF2-40B4-BE49-F238E27FC236}">
                      <a16:creationId xmlns:a16="http://schemas.microsoft.com/office/drawing/2014/main" id="{D9F344D0-B10C-1E4A-BD34-614DD4F05D11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4234697" y="3589063"/>
                  <a:ext cx="231480" cy="86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8" name="Group 347">
            <a:extLst>
              <a:ext uri="{FF2B5EF4-FFF2-40B4-BE49-F238E27FC236}">
                <a16:creationId xmlns:a16="http://schemas.microsoft.com/office/drawing/2014/main" id="{1BF341CE-54FE-C143-879B-91026748243E}"/>
              </a:ext>
            </a:extLst>
          </p:cNvPr>
          <p:cNvGrpSpPr/>
          <p:nvPr/>
        </p:nvGrpSpPr>
        <p:grpSpPr>
          <a:xfrm>
            <a:off x="4850657" y="2211703"/>
            <a:ext cx="2500920" cy="1685160"/>
            <a:chOff x="4850657" y="2211703"/>
            <a:chExt cx="2500920" cy="1685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343" name="Ink 342">
                  <a:extLst>
                    <a:ext uri="{FF2B5EF4-FFF2-40B4-BE49-F238E27FC236}">
                      <a16:creationId xmlns:a16="http://schemas.microsoft.com/office/drawing/2014/main" id="{5192183B-9907-9745-AC4A-FA52E3E8E990}"/>
                    </a:ext>
                  </a:extLst>
                </p14:cNvPr>
                <p14:cNvContentPartPr/>
                <p14:nvPr/>
              </p14:nvContentPartPr>
              <p14:xfrm>
                <a:off x="7184537" y="3587623"/>
                <a:ext cx="167040" cy="237960"/>
              </p14:xfrm>
            </p:contentPart>
          </mc:Choice>
          <mc:Fallback xmlns="">
            <p:pic>
              <p:nvPicPr>
                <p:cNvPr id="343" name="Ink 342">
                  <a:extLst>
                    <a:ext uri="{FF2B5EF4-FFF2-40B4-BE49-F238E27FC236}">
                      <a16:creationId xmlns:a16="http://schemas.microsoft.com/office/drawing/2014/main" id="{5192183B-9907-9745-AC4A-FA52E3E8E990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7176977" y="3580063"/>
                  <a:ext cx="18216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332" name="Ink 331">
                  <a:extLst>
                    <a:ext uri="{FF2B5EF4-FFF2-40B4-BE49-F238E27FC236}">
                      <a16:creationId xmlns:a16="http://schemas.microsoft.com/office/drawing/2014/main" id="{BE18A24C-6765-4F47-BE06-50506D4B26C3}"/>
                    </a:ext>
                  </a:extLst>
                </p14:cNvPr>
                <p14:cNvContentPartPr/>
                <p14:nvPr/>
              </p14:nvContentPartPr>
              <p14:xfrm>
                <a:off x="4850657" y="3483223"/>
                <a:ext cx="199080" cy="395280"/>
              </p14:xfrm>
            </p:contentPart>
          </mc:Choice>
          <mc:Fallback xmlns="">
            <p:pic>
              <p:nvPicPr>
                <p:cNvPr id="332" name="Ink 331">
                  <a:extLst>
                    <a:ext uri="{FF2B5EF4-FFF2-40B4-BE49-F238E27FC236}">
                      <a16:creationId xmlns:a16="http://schemas.microsoft.com/office/drawing/2014/main" id="{BE18A24C-6765-4F47-BE06-50506D4B26C3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4843097" y="3475663"/>
                  <a:ext cx="214200" cy="41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333" name="Ink 332">
                  <a:extLst>
                    <a:ext uri="{FF2B5EF4-FFF2-40B4-BE49-F238E27FC236}">
                      <a16:creationId xmlns:a16="http://schemas.microsoft.com/office/drawing/2014/main" id="{AB8B0BE4-B729-8540-8CD1-6F6828FC5BB2}"/>
                    </a:ext>
                  </a:extLst>
                </p14:cNvPr>
                <p14:cNvContentPartPr/>
                <p14:nvPr/>
              </p14:nvContentPartPr>
              <p14:xfrm>
                <a:off x="5033537" y="3300343"/>
                <a:ext cx="396360" cy="595440"/>
              </p14:xfrm>
            </p:contentPart>
          </mc:Choice>
          <mc:Fallback xmlns="">
            <p:pic>
              <p:nvPicPr>
                <p:cNvPr id="333" name="Ink 332">
                  <a:extLst>
                    <a:ext uri="{FF2B5EF4-FFF2-40B4-BE49-F238E27FC236}">
                      <a16:creationId xmlns:a16="http://schemas.microsoft.com/office/drawing/2014/main" id="{AB8B0BE4-B729-8540-8CD1-6F6828FC5BB2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5025977" y="3292783"/>
                  <a:ext cx="411480" cy="61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335" name="Ink 334">
                  <a:extLst>
                    <a:ext uri="{FF2B5EF4-FFF2-40B4-BE49-F238E27FC236}">
                      <a16:creationId xmlns:a16="http://schemas.microsoft.com/office/drawing/2014/main" id="{7400502E-8CB7-6F40-B535-5ACF7828F0F8}"/>
                    </a:ext>
                  </a:extLst>
                </p14:cNvPr>
                <p14:cNvContentPartPr/>
                <p14:nvPr/>
              </p14:nvContentPartPr>
              <p14:xfrm>
                <a:off x="5355737" y="2708143"/>
                <a:ext cx="637920" cy="1017720"/>
              </p14:xfrm>
            </p:contentPart>
          </mc:Choice>
          <mc:Fallback xmlns="">
            <p:pic>
              <p:nvPicPr>
                <p:cNvPr id="335" name="Ink 334">
                  <a:extLst>
                    <a:ext uri="{FF2B5EF4-FFF2-40B4-BE49-F238E27FC236}">
                      <a16:creationId xmlns:a16="http://schemas.microsoft.com/office/drawing/2014/main" id="{7400502E-8CB7-6F40-B535-5ACF7828F0F8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5348177" y="2700583"/>
                  <a:ext cx="652680" cy="10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337" name="Ink 336">
                  <a:extLst>
                    <a:ext uri="{FF2B5EF4-FFF2-40B4-BE49-F238E27FC236}">
                      <a16:creationId xmlns:a16="http://schemas.microsoft.com/office/drawing/2014/main" id="{CA35E583-B61E-1244-A63D-D2C0EBE052B3}"/>
                    </a:ext>
                  </a:extLst>
                </p14:cNvPr>
                <p14:cNvContentPartPr/>
                <p14:nvPr/>
              </p14:nvContentPartPr>
              <p14:xfrm>
                <a:off x="5393897" y="3063103"/>
                <a:ext cx="466560" cy="798840"/>
              </p14:xfrm>
            </p:contentPart>
          </mc:Choice>
          <mc:Fallback xmlns="">
            <p:pic>
              <p:nvPicPr>
                <p:cNvPr id="337" name="Ink 336">
                  <a:extLst>
                    <a:ext uri="{FF2B5EF4-FFF2-40B4-BE49-F238E27FC236}">
                      <a16:creationId xmlns:a16="http://schemas.microsoft.com/office/drawing/2014/main" id="{CA35E583-B61E-1244-A63D-D2C0EBE052B3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5386697" y="3055543"/>
                  <a:ext cx="481680" cy="81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339" name="Ink 338">
                  <a:extLst>
                    <a:ext uri="{FF2B5EF4-FFF2-40B4-BE49-F238E27FC236}">
                      <a16:creationId xmlns:a16="http://schemas.microsoft.com/office/drawing/2014/main" id="{DA0A4038-B232-E04E-A286-F3F1CE2036E5}"/>
                    </a:ext>
                  </a:extLst>
                </p14:cNvPr>
                <p14:cNvContentPartPr/>
                <p14:nvPr/>
              </p14:nvContentPartPr>
              <p14:xfrm>
                <a:off x="5712497" y="2360023"/>
                <a:ext cx="462960" cy="1039320"/>
              </p14:xfrm>
            </p:contentPart>
          </mc:Choice>
          <mc:Fallback xmlns="">
            <p:pic>
              <p:nvPicPr>
                <p:cNvPr id="339" name="Ink 338">
                  <a:extLst>
                    <a:ext uri="{FF2B5EF4-FFF2-40B4-BE49-F238E27FC236}">
                      <a16:creationId xmlns:a16="http://schemas.microsoft.com/office/drawing/2014/main" id="{DA0A4038-B232-E04E-A286-F3F1CE2036E5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5705297" y="2352463"/>
                  <a:ext cx="478080" cy="10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340" name="Ink 339">
                  <a:extLst>
                    <a:ext uri="{FF2B5EF4-FFF2-40B4-BE49-F238E27FC236}">
                      <a16:creationId xmlns:a16="http://schemas.microsoft.com/office/drawing/2014/main" id="{20B0B50B-1D4D-114A-9345-5B21784853B5}"/>
                    </a:ext>
                  </a:extLst>
                </p14:cNvPr>
                <p14:cNvContentPartPr/>
                <p14:nvPr/>
              </p14:nvContentPartPr>
              <p14:xfrm>
                <a:off x="6243857" y="2211703"/>
                <a:ext cx="255960" cy="708120"/>
              </p14:xfrm>
            </p:contentPart>
          </mc:Choice>
          <mc:Fallback xmlns="">
            <p:pic>
              <p:nvPicPr>
                <p:cNvPr id="340" name="Ink 339">
                  <a:extLst>
                    <a:ext uri="{FF2B5EF4-FFF2-40B4-BE49-F238E27FC236}">
                      <a16:creationId xmlns:a16="http://schemas.microsoft.com/office/drawing/2014/main" id="{20B0B50B-1D4D-114A-9345-5B21784853B5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6236297" y="2204143"/>
                  <a:ext cx="271080" cy="72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341" name="Ink 340">
                  <a:extLst>
                    <a:ext uri="{FF2B5EF4-FFF2-40B4-BE49-F238E27FC236}">
                      <a16:creationId xmlns:a16="http://schemas.microsoft.com/office/drawing/2014/main" id="{69075712-7FB3-1448-BBB1-522EBC37EEEE}"/>
                    </a:ext>
                  </a:extLst>
                </p14:cNvPr>
                <p14:cNvContentPartPr/>
                <p14:nvPr/>
              </p14:nvContentPartPr>
              <p14:xfrm>
                <a:off x="6827417" y="3056623"/>
                <a:ext cx="160920" cy="446760"/>
              </p14:xfrm>
            </p:contentPart>
          </mc:Choice>
          <mc:Fallback xmlns="">
            <p:pic>
              <p:nvPicPr>
                <p:cNvPr id="341" name="Ink 340">
                  <a:extLst>
                    <a:ext uri="{FF2B5EF4-FFF2-40B4-BE49-F238E27FC236}">
                      <a16:creationId xmlns:a16="http://schemas.microsoft.com/office/drawing/2014/main" id="{69075712-7FB3-1448-BBB1-522EBC37EEEE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6819857" y="3049063"/>
                  <a:ext cx="176040" cy="46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342" name="Ink 341">
                  <a:extLst>
                    <a:ext uri="{FF2B5EF4-FFF2-40B4-BE49-F238E27FC236}">
                      <a16:creationId xmlns:a16="http://schemas.microsoft.com/office/drawing/2014/main" id="{BAA54148-F83C-C240-9F91-8C82C346EAB0}"/>
                    </a:ext>
                  </a:extLst>
                </p14:cNvPr>
                <p14:cNvContentPartPr/>
                <p14:nvPr/>
              </p14:nvContentPartPr>
              <p14:xfrm>
                <a:off x="6365897" y="3378823"/>
                <a:ext cx="338760" cy="518040"/>
              </p14:xfrm>
            </p:contentPart>
          </mc:Choice>
          <mc:Fallback xmlns="">
            <p:pic>
              <p:nvPicPr>
                <p:cNvPr id="342" name="Ink 341">
                  <a:extLst>
                    <a:ext uri="{FF2B5EF4-FFF2-40B4-BE49-F238E27FC236}">
                      <a16:creationId xmlns:a16="http://schemas.microsoft.com/office/drawing/2014/main" id="{BAA54148-F83C-C240-9F91-8C82C346EAB0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6358337" y="3371263"/>
                  <a:ext cx="353880" cy="53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344" name="Ink 343">
                  <a:extLst>
                    <a:ext uri="{FF2B5EF4-FFF2-40B4-BE49-F238E27FC236}">
                      <a16:creationId xmlns:a16="http://schemas.microsoft.com/office/drawing/2014/main" id="{399B1D77-3092-5F4F-B302-DBFAD5C6C108}"/>
                    </a:ext>
                  </a:extLst>
                </p14:cNvPr>
                <p14:cNvContentPartPr/>
                <p14:nvPr/>
              </p14:nvContentPartPr>
              <p14:xfrm>
                <a:off x="6540137" y="3248143"/>
                <a:ext cx="158760" cy="214560"/>
              </p14:xfrm>
            </p:contentPart>
          </mc:Choice>
          <mc:Fallback xmlns="">
            <p:pic>
              <p:nvPicPr>
                <p:cNvPr id="344" name="Ink 343">
                  <a:extLst>
                    <a:ext uri="{FF2B5EF4-FFF2-40B4-BE49-F238E27FC236}">
                      <a16:creationId xmlns:a16="http://schemas.microsoft.com/office/drawing/2014/main" id="{399B1D77-3092-5F4F-B302-DBFAD5C6C108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6532577" y="3240583"/>
                  <a:ext cx="17388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345" name="Ink 344">
                  <a:extLst>
                    <a:ext uri="{FF2B5EF4-FFF2-40B4-BE49-F238E27FC236}">
                      <a16:creationId xmlns:a16="http://schemas.microsoft.com/office/drawing/2014/main" id="{D1184AE2-C783-0E49-A472-9920E16CF72B}"/>
                    </a:ext>
                  </a:extLst>
                </p14:cNvPr>
                <p14:cNvContentPartPr/>
                <p14:nvPr/>
              </p14:nvContentPartPr>
              <p14:xfrm>
                <a:off x="6252497" y="3779503"/>
                <a:ext cx="60840" cy="83520"/>
              </p14:xfrm>
            </p:contentPart>
          </mc:Choice>
          <mc:Fallback xmlns="">
            <p:pic>
              <p:nvPicPr>
                <p:cNvPr id="345" name="Ink 344">
                  <a:extLst>
                    <a:ext uri="{FF2B5EF4-FFF2-40B4-BE49-F238E27FC236}">
                      <a16:creationId xmlns:a16="http://schemas.microsoft.com/office/drawing/2014/main" id="{D1184AE2-C783-0E49-A472-9920E16CF72B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6244937" y="3771943"/>
                  <a:ext cx="7596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347" name="Ink 346">
                  <a:extLst>
                    <a:ext uri="{FF2B5EF4-FFF2-40B4-BE49-F238E27FC236}">
                      <a16:creationId xmlns:a16="http://schemas.microsoft.com/office/drawing/2014/main" id="{04EA3A2A-B380-8E48-981E-CAA87879B3EB}"/>
                    </a:ext>
                  </a:extLst>
                </p14:cNvPr>
                <p14:cNvContentPartPr/>
                <p14:nvPr/>
              </p14:nvContentPartPr>
              <p14:xfrm>
                <a:off x="6888257" y="3709663"/>
                <a:ext cx="158760" cy="121680"/>
              </p14:xfrm>
            </p:contentPart>
          </mc:Choice>
          <mc:Fallback xmlns="">
            <p:pic>
              <p:nvPicPr>
                <p:cNvPr id="347" name="Ink 346">
                  <a:extLst>
                    <a:ext uri="{FF2B5EF4-FFF2-40B4-BE49-F238E27FC236}">
                      <a16:creationId xmlns:a16="http://schemas.microsoft.com/office/drawing/2014/main" id="{04EA3A2A-B380-8E48-981E-CAA87879B3EB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6880697" y="3702103"/>
                  <a:ext cx="173880" cy="136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7" name="Group 356">
            <a:extLst>
              <a:ext uri="{FF2B5EF4-FFF2-40B4-BE49-F238E27FC236}">
                <a16:creationId xmlns:a16="http://schemas.microsoft.com/office/drawing/2014/main" id="{BA30AED1-0BD0-354A-A483-B14FB36DB2C2}"/>
              </a:ext>
            </a:extLst>
          </p:cNvPr>
          <p:cNvGrpSpPr/>
          <p:nvPr/>
        </p:nvGrpSpPr>
        <p:grpSpPr>
          <a:xfrm>
            <a:off x="7376057" y="3761863"/>
            <a:ext cx="244080" cy="348480"/>
            <a:chOff x="7376057" y="3761863"/>
            <a:chExt cx="244080" cy="348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349" name="Ink 348">
                  <a:extLst>
                    <a:ext uri="{FF2B5EF4-FFF2-40B4-BE49-F238E27FC236}">
                      <a16:creationId xmlns:a16="http://schemas.microsoft.com/office/drawing/2014/main" id="{F1116A3F-E541-524E-A055-A538622C66F0}"/>
                    </a:ext>
                  </a:extLst>
                </p14:cNvPr>
                <p14:cNvContentPartPr/>
                <p14:nvPr/>
              </p14:nvContentPartPr>
              <p14:xfrm>
                <a:off x="7376057" y="3761863"/>
                <a:ext cx="167760" cy="300240"/>
              </p14:xfrm>
            </p:contentPart>
          </mc:Choice>
          <mc:Fallback xmlns="">
            <p:pic>
              <p:nvPicPr>
                <p:cNvPr id="349" name="Ink 348">
                  <a:extLst>
                    <a:ext uri="{FF2B5EF4-FFF2-40B4-BE49-F238E27FC236}">
                      <a16:creationId xmlns:a16="http://schemas.microsoft.com/office/drawing/2014/main" id="{F1116A3F-E541-524E-A055-A538622C66F0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7368497" y="3754303"/>
                  <a:ext cx="182880" cy="31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350" name="Ink 349">
                  <a:extLst>
                    <a:ext uri="{FF2B5EF4-FFF2-40B4-BE49-F238E27FC236}">
                      <a16:creationId xmlns:a16="http://schemas.microsoft.com/office/drawing/2014/main" id="{45FAE87A-FA17-644F-9EF2-EDE2F1AAC86A}"/>
                    </a:ext>
                  </a:extLst>
                </p14:cNvPr>
                <p14:cNvContentPartPr/>
                <p14:nvPr/>
              </p14:nvContentPartPr>
              <p14:xfrm>
                <a:off x="7489097" y="3991903"/>
                <a:ext cx="131040" cy="118440"/>
              </p14:xfrm>
            </p:contentPart>
          </mc:Choice>
          <mc:Fallback xmlns="">
            <p:pic>
              <p:nvPicPr>
                <p:cNvPr id="350" name="Ink 349">
                  <a:extLst>
                    <a:ext uri="{FF2B5EF4-FFF2-40B4-BE49-F238E27FC236}">
                      <a16:creationId xmlns:a16="http://schemas.microsoft.com/office/drawing/2014/main" id="{45FAE87A-FA17-644F-9EF2-EDE2F1AAC86A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7481537" y="3984343"/>
                  <a:ext cx="146160" cy="133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7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ECA3E053-9F8F-8A47-AA28-6661C997F90A}"/>
                  </a:ext>
                </a:extLst>
              </p14:cNvPr>
              <p14:cNvContentPartPr/>
              <p14:nvPr/>
            </p14:nvContentPartPr>
            <p14:xfrm>
              <a:off x="8268303" y="5733702"/>
              <a:ext cx="68400" cy="2199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ECA3E053-9F8F-8A47-AA28-6661C997F90A}"/>
                  </a:ext>
                </a:extLst>
              </p:cNvPr>
              <p:cNvPicPr/>
              <p:nvPr/>
            </p:nvPicPr>
            <p:blipFill>
              <a:blip r:embed="rId441"/>
              <a:stretch>
                <a:fillRect/>
              </a:stretch>
            </p:blipFill>
            <p:spPr>
              <a:xfrm>
                <a:off x="8260743" y="5726142"/>
                <a:ext cx="83520" cy="234720"/>
              </a:xfrm>
              <a:prstGeom prst="rect">
                <a:avLst/>
              </a:prstGeom>
            </p:spPr>
          </p:pic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1BBC7DBA-2D79-5942-9E11-F18991E8A40E}"/>
              </a:ext>
            </a:extLst>
          </p:cNvPr>
          <p:cNvGrpSpPr/>
          <p:nvPr/>
        </p:nvGrpSpPr>
        <p:grpSpPr>
          <a:xfrm>
            <a:off x="9057522" y="556035"/>
            <a:ext cx="167760" cy="211320"/>
            <a:chOff x="9057522" y="556035"/>
            <a:chExt cx="167760" cy="211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DA8C3E68-D8A0-D24D-BCA4-AAF655301844}"/>
                    </a:ext>
                  </a:extLst>
                </p14:cNvPr>
                <p14:cNvContentPartPr/>
                <p14:nvPr/>
              </p14:nvContentPartPr>
              <p14:xfrm>
                <a:off x="9063642" y="630195"/>
                <a:ext cx="151200" cy="3528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DA8C3E68-D8A0-D24D-BCA4-AAF655301844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9056082" y="622635"/>
                  <a:ext cx="16632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3800CC33-5789-C143-A32B-481B8DF30104}"/>
                    </a:ext>
                  </a:extLst>
                </p14:cNvPr>
                <p14:cNvContentPartPr/>
                <p14:nvPr/>
              </p14:nvContentPartPr>
              <p14:xfrm>
                <a:off x="9057522" y="703995"/>
                <a:ext cx="167760" cy="2088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3800CC33-5789-C143-A32B-481B8DF30104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9049962" y="696435"/>
                  <a:ext cx="18288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DD41017A-392B-734A-8738-E694C9BC84F7}"/>
                    </a:ext>
                  </a:extLst>
                </p14:cNvPr>
                <p14:cNvContentPartPr/>
                <p14:nvPr/>
              </p14:nvContentPartPr>
              <p14:xfrm>
                <a:off x="9102162" y="556035"/>
                <a:ext cx="97560" cy="2113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DD41017A-392B-734A-8738-E694C9BC84F7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9094602" y="548475"/>
                  <a:ext cx="112680" cy="226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DFF5D22-0874-9F4C-9802-FA9F6245614E}"/>
              </a:ext>
            </a:extLst>
          </p:cNvPr>
          <p:cNvGrpSpPr/>
          <p:nvPr/>
        </p:nvGrpSpPr>
        <p:grpSpPr>
          <a:xfrm>
            <a:off x="4409202" y="2093958"/>
            <a:ext cx="918360" cy="245880"/>
            <a:chOff x="4409202" y="2093958"/>
            <a:chExt cx="918360" cy="245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DB2536DC-E659-A340-A2B8-C034DC4C4933}"/>
                    </a:ext>
                  </a:extLst>
                </p14:cNvPr>
                <p14:cNvContentPartPr/>
                <p14:nvPr/>
              </p14:nvContentPartPr>
              <p14:xfrm>
                <a:off x="4409202" y="2172438"/>
                <a:ext cx="99360" cy="8892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DB2536DC-E659-A340-A2B8-C034DC4C4933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4401642" y="2164878"/>
                  <a:ext cx="11448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112F55BD-408D-0843-BEDC-A67DAF6C6F1A}"/>
                    </a:ext>
                  </a:extLst>
                </p14:cNvPr>
                <p14:cNvContentPartPr/>
                <p14:nvPr/>
              </p14:nvContentPartPr>
              <p14:xfrm>
                <a:off x="4506402" y="2184318"/>
                <a:ext cx="79920" cy="993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112F55BD-408D-0843-BEDC-A67DAF6C6F1A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4498842" y="2176758"/>
                  <a:ext cx="9504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CA2396FD-762B-E949-8E11-FA0EDCCE8751}"/>
                    </a:ext>
                  </a:extLst>
                </p14:cNvPr>
                <p14:cNvContentPartPr/>
                <p14:nvPr/>
              </p14:nvContentPartPr>
              <p14:xfrm>
                <a:off x="4630242" y="2197998"/>
                <a:ext cx="42840" cy="39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CA2396FD-762B-E949-8E11-FA0EDCCE8751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4622682" y="2190438"/>
                  <a:ext cx="57960" cy="1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974D97C2-33B7-4A4E-8F1D-920CABD7E431}"/>
                    </a:ext>
                  </a:extLst>
                </p14:cNvPr>
                <p14:cNvContentPartPr/>
                <p14:nvPr/>
              </p14:nvContentPartPr>
              <p14:xfrm>
                <a:off x="4609002" y="2243718"/>
                <a:ext cx="67680" cy="468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974D97C2-33B7-4A4E-8F1D-920CABD7E431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4601442" y="2236158"/>
                  <a:ext cx="82800" cy="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9D7D26B2-D456-6342-A56A-39232221929A}"/>
                    </a:ext>
                  </a:extLst>
                </p14:cNvPr>
                <p14:cNvContentPartPr/>
                <p14:nvPr/>
              </p14:nvContentPartPr>
              <p14:xfrm>
                <a:off x="4740402" y="2127798"/>
                <a:ext cx="55440" cy="36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9D7D26B2-D456-6342-A56A-39232221929A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4732842" y="2120238"/>
                  <a:ext cx="70560" cy="1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42CEF871-2F58-B643-94C4-6C30CB9A023A}"/>
                    </a:ext>
                  </a:extLst>
                </p14:cNvPr>
                <p14:cNvContentPartPr/>
                <p14:nvPr/>
              </p14:nvContentPartPr>
              <p14:xfrm>
                <a:off x="4724202" y="2093958"/>
                <a:ext cx="63360" cy="1677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42CEF871-2F58-B643-94C4-6C30CB9A023A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4716642" y="2086398"/>
                  <a:ext cx="7848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4CD5F514-C337-FC4A-A175-EF2B9344EFA6}"/>
                    </a:ext>
                  </a:extLst>
                </p14:cNvPr>
                <p14:cNvContentPartPr/>
                <p14:nvPr/>
              </p14:nvContentPartPr>
              <p14:xfrm>
                <a:off x="4721682" y="2124198"/>
                <a:ext cx="30960" cy="1044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4CD5F514-C337-FC4A-A175-EF2B9344EFA6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4714122" y="2116638"/>
                  <a:ext cx="4608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7E75DA2A-D6EF-E841-92A7-5E3ADED60DDA}"/>
                    </a:ext>
                  </a:extLst>
                </p14:cNvPr>
                <p14:cNvContentPartPr/>
                <p14:nvPr/>
              </p14:nvContentPartPr>
              <p14:xfrm>
                <a:off x="4787562" y="2206638"/>
                <a:ext cx="52560" cy="7380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7E75DA2A-D6EF-E841-92A7-5E3ADED60DDA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4780002" y="2199078"/>
                  <a:ext cx="6768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3B8D5F45-EEB7-DE46-A2C1-1099CF1A6CBC}"/>
                    </a:ext>
                  </a:extLst>
                </p14:cNvPr>
                <p14:cNvContentPartPr/>
                <p14:nvPr/>
              </p14:nvContentPartPr>
              <p14:xfrm>
                <a:off x="4863882" y="2213478"/>
                <a:ext cx="24120" cy="972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3B8D5F45-EEB7-DE46-A2C1-1099CF1A6CBC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4856322" y="2205918"/>
                  <a:ext cx="3924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DB5B4FBB-EAC3-B84F-91BB-7F467E72062D}"/>
                    </a:ext>
                  </a:extLst>
                </p14:cNvPr>
                <p14:cNvContentPartPr/>
                <p14:nvPr/>
              </p14:nvContentPartPr>
              <p14:xfrm>
                <a:off x="4891602" y="2192958"/>
                <a:ext cx="60480" cy="8964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DB5B4FBB-EAC3-B84F-91BB-7F467E72062D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4884042" y="2185398"/>
                  <a:ext cx="7560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8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CB8E167D-DF9B-BA4A-AE2A-957DCE8791CB}"/>
                    </a:ext>
                  </a:extLst>
                </p14:cNvPr>
                <p14:cNvContentPartPr/>
                <p14:nvPr/>
              </p14:nvContentPartPr>
              <p14:xfrm>
                <a:off x="4974042" y="2206638"/>
                <a:ext cx="360" cy="36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CB8E167D-DF9B-BA4A-AE2A-957DCE8791CB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4966482" y="2199078"/>
                  <a:ext cx="15480" cy="1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0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3405E102-C927-BF49-B742-E4930BB1C79C}"/>
                    </a:ext>
                  </a:extLst>
                </p14:cNvPr>
                <p14:cNvContentPartPr/>
                <p14:nvPr/>
              </p14:nvContentPartPr>
              <p14:xfrm>
                <a:off x="4940562" y="2261718"/>
                <a:ext cx="38880" cy="5328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3405E102-C927-BF49-B742-E4930BB1C79C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4933002" y="2254158"/>
                  <a:ext cx="5400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2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4474AC21-FD5B-6747-A319-38A8D500DE2C}"/>
                    </a:ext>
                  </a:extLst>
                </p14:cNvPr>
                <p14:cNvContentPartPr/>
                <p14:nvPr/>
              </p14:nvContentPartPr>
              <p14:xfrm>
                <a:off x="4987722" y="2213478"/>
                <a:ext cx="360" cy="36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4474AC21-FD5B-6747-A319-38A8D500DE2C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4980162" y="2205918"/>
                  <a:ext cx="15480" cy="1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3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51E81573-48D6-CE43-BC0C-71AD5D1EE996}"/>
                    </a:ext>
                  </a:extLst>
                </p14:cNvPr>
                <p14:cNvContentPartPr/>
                <p14:nvPr/>
              </p14:nvContentPartPr>
              <p14:xfrm>
                <a:off x="4974042" y="2213118"/>
                <a:ext cx="20880" cy="1980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51E81573-48D6-CE43-BC0C-71AD5D1EE996}"/>
                    </a:ext>
                  </a:extLst>
                </p:cNvPr>
                <p:cNvPicPr/>
                <p:nvPr/>
              </p:nvPicPr>
              <p:blipFill>
                <a:blip r:embed="rId474"/>
                <a:stretch>
                  <a:fillRect/>
                </a:stretch>
              </p:blipFill>
              <p:spPr>
                <a:xfrm>
                  <a:off x="4966482" y="2205558"/>
                  <a:ext cx="3600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5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A4148E0B-7497-E04D-83CD-09474699FF38}"/>
                    </a:ext>
                  </a:extLst>
                </p14:cNvPr>
                <p14:cNvContentPartPr/>
                <p14:nvPr/>
              </p14:nvContentPartPr>
              <p14:xfrm>
                <a:off x="5053242" y="2199798"/>
                <a:ext cx="17280" cy="10584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A4148E0B-7497-E04D-83CD-09474699FF38}"/>
                    </a:ext>
                  </a:extLst>
                </p:cNvPr>
                <p:cNvPicPr/>
                <p:nvPr/>
              </p:nvPicPr>
              <p:blipFill>
                <a:blip r:embed="rId476"/>
                <a:stretch>
                  <a:fillRect/>
                </a:stretch>
              </p:blipFill>
              <p:spPr>
                <a:xfrm>
                  <a:off x="5045682" y="2192238"/>
                  <a:ext cx="3240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7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18ED9FE5-7698-2D47-9DC6-BCF09788526B}"/>
                    </a:ext>
                  </a:extLst>
                </p14:cNvPr>
                <p14:cNvContentPartPr/>
                <p14:nvPr/>
              </p14:nvContentPartPr>
              <p14:xfrm>
                <a:off x="5104722" y="2233998"/>
                <a:ext cx="72720" cy="1008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18ED9FE5-7698-2D47-9DC6-BCF09788526B}"/>
                    </a:ext>
                  </a:extLst>
                </p:cNvPr>
                <p:cNvPicPr/>
                <p:nvPr/>
              </p:nvPicPr>
              <p:blipFill>
                <a:blip r:embed="rId478"/>
                <a:stretch>
                  <a:fillRect/>
                </a:stretch>
              </p:blipFill>
              <p:spPr>
                <a:xfrm>
                  <a:off x="5097162" y="2226438"/>
                  <a:ext cx="8784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9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4DDA60BD-02C5-AB45-8868-4D8B2E6EDE2C}"/>
                    </a:ext>
                  </a:extLst>
                </p14:cNvPr>
                <p14:cNvContentPartPr/>
                <p14:nvPr/>
              </p14:nvContentPartPr>
              <p14:xfrm>
                <a:off x="5183562" y="2186118"/>
                <a:ext cx="52560" cy="7092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4DDA60BD-02C5-AB45-8868-4D8B2E6EDE2C}"/>
                    </a:ext>
                  </a:extLst>
                </p:cNvPr>
                <p:cNvPicPr/>
                <p:nvPr/>
              </p:nvPicPr>
              <p:blipFill>
                <a:blip r:embed="rId480"/>
                <a:stretch>
                  <a:fillRect/>
                </a:stretch>
              </p:blipFill>
              <p:spPr>
                <a:xfrm>
                  <a:off x="5176002" y="2178558"/>
                  <a:ext cx="6768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1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CAB57490-1B13-304D-AA61-8DB7D3A28AB6}"/>
                    </a:ext>
                  </a:extLst>
                </p14:cNvPr>
                <p14:cNvContentPartPr/>
                <p14:nvPr/>
              </p14:nvContentPartPr>
              <p14:xfrm>
                <a:off x="5182122" y="2192958"/>
                <a:ext cx="101520" cy="14688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CAB57490-1B13-304D-AA61-8DB7D3A28AB6}"/>
                    </a:ext>
                  </a:extLst>
                </p:cNvPr>
                <p:cNvPicPr/>
                <p:nvPr/>
              </p:nvPicPr>
              <p:blipFill>
                <a:blip r:embed="rId482"/>
                <a:stretch>
                  <a:fillRect/>
                </a:stretch>
              </p:blipFill>
              <p:spPr>
                <a:xfrm>
                  <a:off x="5174562" y="2185398"/>
                  <a:ext cx="11664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3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48829F60-1BE3-0449-82E1-70D49A8B56A2}"/>
                    </a:ext>
                  </a:extLst>
                </p14:cNvPr>
                <p14:cNvContentPartPr/>
                <p14:nvPr/>
              </p14:nvContentPartPr>
              <p14:xfrm>
                <a:off x="5269962" y="2250558"/>
                <a:ext cx="57600" cy="5148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48829F60-1BE3-0449-82E1-70D49A8B56A2}"/>
                    </a:ext>
                  </a:extLst>
                </p:cNvPr>
                <p:cNvPicPr/>
                <p:nvPr/>
              </p:nvPicPr>
              <p:blipFill>
                <a:blip r:embed="rId484"/>
                <a:stretch>
                  <a:fillRect/>
                </a:stretch>
              </p:blipFill>
              <p:spPr>
                <a:xfrm>
                  <a:off x="5262762" y="2242998"/>
                  <a:ext cx="72720" cy="66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4671E711-D524-594E-80C9-685611127646}"/>
              </a:ext>
            </a:extLst>
          </p:cNvPr>
          <p:cNvGrpSpPr/>
          <p:nvPr/>
        </p:nvGrpSpPr>
        <p:grpSpPr>
          <a:xfrm>
            <a:off x="5743624" y="4052682"/>
            <a:ext cx="312480" cy="253800"/>
            <a:chOff x="5743624" y="4052682"/>
            <a:chExt cx="312480" cy="253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5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46DCB56E-052C-0D42-974C-F170D80D2AD6}"/>
                    </a:ext>
                  </a:extLst>
                </p14:cNvPr>
                <p14:cNvContentPartPr/>
                <p14:nvPr/>
              </p14:nvContentPartPr>
              <p14:xfrm>
                <a:off x="5743624" y="4087242"/>
                <a:ext cx="110880" cy="1069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46DCB56E-052C-0D42-974C-F170D80D2AD6}"/>
                    </a:ext>
                  </a:extLst>
                </p:cNvPr>
                <p:cNvPicPr/>
                <p:nvPr/>
              </p:nvPicPr>
              <p:blipFill>
                <a:blip r:embed="rId492"/>
                <a:stretch>
                  <a:fillRect/>
                </a:stretch>
              </p:blipFill>
              <p:spPr>
                <a:xfrm>
                  <a:off x="5736064" y="4079682"/>
                  <a:ext cx="12600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3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451C07F2-2581-D146-B4E7-D72FD3C782A4}"/>
                    </a:ext>
                  </a:extLst>
                </p14:cNvPr>
                <p14:cNvContentPartPr/>
                <p14:nvPr/>
              </p14:nvContentPartPr>
              <p14:xfrm>
                <a:off x="5783944" y="4052682"/>
                <a:ext cx="166680" cy="2538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451C07F2-2581-D146-B4E7-D72FD3C782A4}"/>
                    </a:ext>
                  </a:extLst>
                </p:cNvPr>
                <p:cNvPicPr/>
                <p:nvPr/>
              </p:nvPicPr>
              <p:blipFill>
                <a:blip r:embed="rId494"/>
                <a:stretch>
                  <a:fillRect/>
                </a:stretch>
              </p:blipFill>
              <p:spPr>
                <a:xfrm>
                  <a:off x="5776384" y="4045122"/>
                  <a:ext cx="18180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5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2694907C-81AA-464B-93BD-C1336718A542}"/>
                    </a:ext>
                  </a:extLst>
                </p14:cNvPr>
                <p14:cNvContentPartPr/>
                <p14:nvPr/>
              </p14:nvContentPartPr>
              <p14:xfrm>
                <a:off x="5916064" y="4169682"/>
                <a:ext cx="140040" cy="11232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2694907C-81AA-464B-93BD-C1336718A542}"/>
                    </a:ext>
                  </a:extLst>
                </p:cNvPr>
                <p:cNvPicPr/>
                <p:nvPr/>
              </p:nvPicPr>
              <p:blipFill>
                <a:blip r:embed="rId496"/>
                <a:stretch>
                  <a:fillRect/>
                </a:stretch>
              </p:blipFill>
              <p:spPr>
                <a:xfrm>
                  <a:off x="5908504" y="4162122"/>
                  <a:ext cx="154800" cy="1274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98" name="直線コネクタ 183">
            <a:extLst>
              <a:ext uri="{FF2B5EF4-FFF2-40B4-BE49-F238E27FC236}">
                <a16:creationId xmlns:a16="http://schemas.microsoft.com/office/drawing/2014/main" id="{2654FDA6-FBB8-5F41-836C-7EE9D15CA8FC}"/>
              </a:ext>
            </a:extLst>
          </p:cNvPr>
          <p:cNvSpPr/>
          <p:nvPr/>
        </p:nvSpPr>
        <p:spPr>
          <a:xfrm rot="5400000">
            <a:off x="1520545" y="3249725"/>
            <a:ext cx="1828800" cy="0"/>
          </a:xfrm>
          <a:prstGeom prst="line">
            <a:avLst/>
          </a:prstGeom>
          <a:solidFill>
            <a:srgbClr val="E71224">
              <a:alpha val="5000"/>
            </a:srgbClr>
          </a:solidFill>
          <a:ln w="15430">
            <a:solidFill>
              <a:srgbClr val="E712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rtlCol="0" anchor="ctr" anchorCtr="1"/>
          <a:lstStyle/>
          <a:p>
            <a:endParaRPr lang="en-US">
              <a:solidFill>
                <a:srgbClr val="E71224"/>
              </a:solidFill>
            </a:endParaRPr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4510161F-4215-FB4B-A6CB-3018CB22ECF7}"/>
              </a:ext>
            </a:extLst>
          </p:cNvPr>
          <p:cNvGrpSpPr/>
          <p:nvPr/>
        </p:nvGrpSpPr>
        <p:grpSpPr>
          <a:xfrm>
            <a:off x="1956639" y="3064317"/>
            <a:ext cx="453240" cy="844560"/>
            <a:chOff x="1956639" y="3064317"/>
            <a:chExt cx="453240" cy="844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97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02797DF7-AEBA-EA48-88D4-E1C45ED65B95}"/>
                    </a:ext>
                  </a:extLst>
                </p14:cNvPr>
                <p14:cNvContentPartPr/>
                <p14:nvPr/>
              </p14:nvContentPartPr>
              <p14:xfrm>
                <a:off x="1956639" y="3599637"/>
                <a:ext cx="131760" cy="24948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02797DF7-AEBA-EA48-88D4-E1C45ED65B95}"/>
                    </a:ext>
                  </a:extLst>
                </p:cNvPr>
                <p:cNvPicPr/>
                <p:nvPr/>
              </p:nvPicPr>
              <p:blipFill>
                <a:blip r:embed="rId498"/>
                <a:stretch>
                  <a:fillRect/>
                </a:stretch>
              </p:blipFill>
              <p:spPr>
                <a:xfrm>
                  <a:off x="1949079" y="3592077"/>
                  <a:ext cx="14688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9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7C870BF1-674B-2B43-A2CE-9E1C6B525D86}"/>
                    </a:ext>
                  </a:extLst>
                </p14:cNvPr>
                <p14:cNvContentPartPr/>
                <p14:nvPr/>
              </p14:nvContentPartPr>
              <p14:xfrm>
                <a:off x="2061039" y="3682077"/>
                <a:ext cx="126000" cy="20628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7C870BF1-674B-2B43-A2CE-9E1C6B525D86}"/>
                    </a:ext>
                  </a:extLst>
                </p:cNvPr>
                <p:cNvPicPr/>
                <p:nvPr/>
              </p:nvPicPr>
              <p:blipFill>
                <a:blip r:embed="rId500"/>
                <a:stretch>
                  <a:fillRect/>
                </a:stretch>
              </p:blipFill>
              <p:spPr>
                <a:xfrm>
                  <a:off x="2053839" y="3674517"/>
                  <a:ext cx="14112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1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23C21D73-DAF4-A749-82DE-32A3FF1F05EB}"/>
                    </a:ext>
                  </a:extLst>
                </p14:cNvPr>
                <p14:cNvContentPartPr/>
                <p14:nvPr/>
              </p14:nvContentPartPr>
              <p14:xfrm>
                <a:off x="2226639" y="3649317"/>
                <a:ext cx="133560" cy="25956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23C21D73-DAF4-A749-82DE-32A3FF1F05EB}"/>
                    </a:ext>
                  </a:extLst>
                </p:cNvPr>
                <p:cNvPicPr/>
                <p:nvPr/>
              </p:nvPicPr>
              <p:blipFill>
                <a:blip r:embed="rId502"/>
                <a:stretch>
                  <a:fillRect/>
                </a:stretch>
              </p:blipFill>
              <p:spPr>
                <a:xfrm>
                  <a:off x="2219079" y="3641757"/>
                  <a:ext cx="148680" cy="27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3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17A751DA-E24B-BB42-9268-67BD448D6379}"/>
                    </a:ext>
                  </a:extLst>
                </p14:cNvPr>
                <p14:cNvContentPartPr/>
                <p14:nvPr/>
              </p14:nvContentPartPr>
              <p14:xfrm>
                <a:off x="2172639" y="3566877"/>
                <a:ext cx="171000" cy="25452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17A751DA-E24B-BB42-9268-67BD448D6379}"/>
                    </a:ext>
                  </a:extLst>
                </p:cNvPr>
                <p:cNvPicPr/>
                <p:nvPr/>
              </p:nvPicPr>
              <p:blipFill>
                <a:blip r:embed="rId504"/>
                <a:stretch>
                  <a:fillRect/>
                </a:stretch>
              </p:blipFill>
              <p:spPr>
                <a:xfrm>
                  <a:off x="2165439" y="3559317"/>
                  <a:ext cx="186120" cy="26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5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782B15A5-98EC-DC4F-8188-1D729350FA9A}"/>
                    </a:ext>
                  </a:extLst>
                </p14:cNvPr>
                <p14:cNvContentPartPr/>
                <p14:nvPr/>
              </p14:nvContentPartPr>
              <p14:xfrm>
                <a:off x="2313399" y="3657597"/>
                <a:ext cx="96480" cy="19440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782B15A5-98EC-DC4F-8188-1D729350FA9A}"/>
                    </a:ext>
                  </a:extLst>
                </p:cNvPr>
                <p:cNvPicPr/>
                <p:nvPr/>
              </p:nvPicPr>
              <p:blipFill>
                <a:blip r:embed="rId506"/>
                <a:stretch>
                  <a:fillRect/>
                </a:stretch>
              </p:blipFill>
              <p:spPr>
                <a:xfrm>
                  <a:off x="2305839" y="3650037"/>
                  <a:ext cx="11160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7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B22DF531-6AC3-EC4E-922B-FA097E7B9FAA}"/>
                    </a:ext>
                  </a:extLst>
                </p14:cNvPr>
                <p14:cNvContentPartPr/>
                <p14:nvPr/>
              </p14:nvContentPartPr>
              <p14:xfrm>
                <a:off x="2117559" y="3306597"/>
                <a:ext cx="152280" cy="40896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B22DF531-6AC3-EC4E-922B-FA097E7B9FAA}"/>
                    </a:ext>
                  </a:extLst>
                </p:cNvPr>
                <p:cNvPicPr/>
                <p:nvPr/>
              </p:nvPicPr>
              <p:blipFill>
                <a:blip r:embed="rId508"/>
                <a:stretch>
                  <a:fillRect/>
                </a:stretch>
              </p:blipFill>
              <p:spPr>
                <a:xfrm>
                  <a:off x="2109999" y="3299037"/>
                  <a:ext cx="167400" cy="42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9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11318445-7CA8-364F-85CA-8915E0CF9F0E}"/>
                    </a:ext>
                  </a:extLst>
                </p14:cNvPr>
                <p14:cNvContentPartPr/>
                <p14:nvPr/>
              </p14:nvContentPartPr>
              <p14:xfrm>
                <a:off x="2145639" y="3336117"/>
                <a:ext cx="60120" cy="4644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11318445-7CA8-364F-85CA-8915E0CF9F0E}"/>
                    </a:ext>
                  </a:extLst>
                </p:cNvPr>
                <p:cNvPicPr/>
                <p:nvPr/>
              </p:nvPicPr>
              <p:blipFill>
                <a:blip r:embed="rId510"/>
                <a:stretch>
                  <a:fillRect/>
                </a:stretch>
              </p:blipFill>
              <p:spPr>
                <a:xfrm>
                  <a:off x="2138079" y="3328557"/>
                  <a:ext cx="7524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1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B0DF6B10-7B97-DB44-9F2F-4A74E66CBB30}"/>
                    </a:ext>
                  </a:extLst>
                </p14:cNvPr>
                <p14:cNvContentPartPr/>
                <p14:nvPr/>
              </p14:nvContentPartPr>
              <p14:xfrm>
                <a:off x="1973199" y="3097077"/>
                <a:ext cx="77760" cy="11304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B0DF6B10-7B97-DB44-9F2F-4A74E66CBB30}"/>
                    </a:ext>
                  </a:extLst>
                </p:cNvPr>
                <p:cNvPicPr/>
                <p:nvPr/>
              </p:nvPicPr>
              <p:blipFill>
                <a:blip r:embed="rId512"/>
                <a:stretch>
                  <a:fillRect/>
                </a:stretch>
              </p:blipFill>
              <p:spPr>
                <a:xfrm>
                  <a:off x="1965639" y="3089877"/>
                  <a:ext cx="9252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3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1CC93365-228B-CC4B-BF50-7BF9FF80B893}"/>
                    </a:ext>
                  </a:extLst>
                </p14:cNvPr>
                <p14:cNvContentPartPr/>
                <p14:nvPr/>
              </p14:nvContentPartPr>
              <p14:xfrm>
                <a:off x="2015679" y="3064317"/>
                <a:ext cx="155520" cy="28872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1CC93365-228B-CC4B-BF50-7BF9FF80B893}"/>
                    </a:ext>
                  </a:extLst>
                </p:cNvPr>
                <p:cNvPicPr/>
                <p:nvPr/>
              </p:nvPicPr>
              <p:blipFill>
                <a:blip r:embed="rId514"/>
                <a:stretch>
                  <a:fillRect/>
                </a:stretch>
              </p:blipFill>
              <p:spPr>
                <a:xfrm>
                  <a:off x="2008119" y="3056757"/>
                  <a:ext cx="170280" cy="30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5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363B3758-4DE4-D94E-A93C-D96D8B0D2896}"/>
                    </a:ext>
                  </a:extLst>
                </p14:cNvPr>
                <p14:cNvContentPartPr/>
                <p14:nvPr/>
              </p14:nvContentPartPr>
              <p14:xfrm>
                <a:off x="2178399" y="3179517"/>
                <a:ext cx="115920" cy="9144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363B3758-4DE4-D94E-A93C-D96D8B0D2896}"/>
                    </a:ext>
                  </a:extLst>
                </p:cNvPr>
                <p:cNvPicPr/>
                <p:nvPr/>
              </p:nvPicPr>
              <p:blipFill>
                <a:blip r:embed="rId516"/>
                <a:stretch>
                  <a:fillRect/>
                </a:stretch>
              </p:blipFill>
              <p:spPr>
                <a:xfrm>
                  <a:off x="2170839" y="3171957"/>
                  <a:ext cx="131040" cy="106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646BC5E5-4458-EC4D-9747-29291F5CCDDD}"/>
              </a:ext>
            </a:extLst>
          </p:cNvPr>
          <p:cNvGrpSpPr/>
          <p:nvPr/>
        </p:nvGrpSpPr>
        <p:grpSpPr>
          <a:xfrm>
            <a:off x="2269479" y="2137677"/>
            <a:ext cx="333720" cy="131400"/>
            <a:chOff x="2269479" y="2137677"/>
            <a:chExt cx="333720" cy="131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17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F4F8BFFA-DFF0-ED42-B2C6-AD386E96357D}"/>
                    </a:ext>
                  </a:extLst>
                </p14:cNvPr>
                <p14:cNvContentPartPr/>
                <p14:nvPr/>
              </p14:nvContentPartPr>
              <p14:xfrm>
                <a:off x="2269479" y="2211117"/>
                <a:ext cx="52920" cy="2160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F4F8BFFA-DFF0-ED42-B2C6-AD386E96357D}"/>
                    </a:ext>
                  </a:extLst>
                </p:cNvPr>
                <p:cNvPicPr/>
                <p:nvPr/>
              </p:nvPicPr>
              <p:blipFill>
                <a:blip r:embed="rId518"/>
                <a:stretch>
                  <a:fillRect/>
                </a:stretch>
              </p:blipFill>
              <p:spPr>
                <a:xfrm>
                  <a:off x="2261919" y="2203557"/>
                  <a:ext cx="6804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9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F1C94CC5-2809-DA4C-BAE2-39B49A2BF484}"/>
                    </a:ext>
                  </a:extLst>
                </p14:cNvPr>
                <p14:cNvContentPartPr/>
                <p14:nvPr/>
              </p14:nvContentPartPr>
              <p14:xfrm>
                <a:off x="2384319" y="2158197"/>
                <a:ext cx="89280" cy="9540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F1C94CC5-2809-DA4C-BAE2-39B49A2BF484}"/>
                    </a:ext>
                  </a:extLst>
                </p:cNvPr>
                <p:cNvPicPr/>
                <p:nvPr/>
              </p:nvPicPr>
              <p:blipFill>
                <a:blip r:embed="rId520"/>
                <a:stretch>
                  <a:fillRect/>
                </a:stretch>
              </p:blipFill>
              <p:spPr>
                <a:xfrm>
                  <a:off x="2376759" y="2150637"/>
                  <a:ext cx="10440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1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C4A99AE7-C78E-B94F-AD80-6A16FFE4DF7C}"/>
                    </a:ext>
                  </a:extLst>
                </p14:cNvPr>
                <p14:cNvContentPartPr/>
                <p14:nvPr/>
              </p14:nvContentPartPr>
              <p14:xfrm>
                <a:off x="2515359" y="2137677"/>
                <a:ext cx="87840" cy="13140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C4A99AE7-C78E-B94F-AD80-6A16FFE4DF7C}"/>
                    </a:ext>
                  </a:extLst>
                </p:cNvPr>
                <p:cNvPicPr/>
                <p:nvPr/>
              </p:nvPicPr>
              <p:blipFill>
                <a:blip r:embed="rId522"/>
                <a:stretch>
                  <a:fillRect/>
                </a:stretch>
              </p:blipFill>
              <p:spPr>
                <a:xfrm>
                  <a:off x="2507799" y="2130117"/>
                  <a:ext cx="102960" cy="146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23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8DE721DA-3B9E-3743-8A1C-FD202953CCE9}"/>
                  </a:ext>
                </a:extLst>
              </p14:cNvPr>
              <p14:cNvContentPartPr/>
              <p14:nvPr/>
            </p14:nvContentPartPr>
            <p14:xfrm>
              <a:off x="1958419" y="3585789"/>
              <a:ext cx="270000" cy="4608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8DE721DA-3B9E-3743-8A1C-FD202953CCE9}"/>
                  </a:ext>
                </a:extLst>
              </p:cNvPr>
              <p:cNvPicPr/>
              <p:nvPr/>
            </p:nvPicPr>
            <p:blipFill>
              <a:blip r:embed="rId524"/>
              <a:stretch>
                <a:fillRect/>
              </a:stretch>
            </p:blipFill>
            <p:spPr>
              <a:xfrm>
                <a:off x="1951219" y="3578229"/>
                <a:ext cx="285120" cy="61200"/>
              </a:xfrm>
              <a:prstGeom prst="rect">
                <a:avLst/>
              </a:prstGeom>
            </p:spPr>
          </p:pic>
        </mc:Fallback>
      </mc:AlternateContent>
      <p:grpSp>
        <p:nvGrpSpPr>
          <p:cNvPr id="118" name="Group 117">
            <a:extLst>
              <a:ext uri="{FF2B5EF4-FFF2-40B4-BE49-F238E27FC236}">
                <a16:creationId xmlns:a16="http://schemas.microsoft.com/office/drawing/2014/main" id="{F972249D-27B6-7249-B56E-A8B8132C751C}"/>
              </a:ext>
            </a:extLst>
          </p:cNvPr>
          <p:cNvGrpSpPr/>
          <p:nvPr/>
        </p:nvGrpSpPr>
        <p:grpSpPr>
          <a:xfrm>
            <a:off x="5808619" y="3573189"/>
            <a:ext cx="156960" cy="23040"/>
            <a:chOff x="5808619" y="3573189"/>
            <a:chExt cx="156960" cy="23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5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15ED6392-3388-6645-9133-DAF023051E9B}"/>
                    </a:ext>
                  </a:extLst>
                </p14:cNvPr>
                <p14:cNvContentPartPr/>
                <p14:nvPr/>
              </p14:nvContentPartPr>
              <p14:xfrm>
                <a:off x="5828059" y="3576789"/>
                <a:ext cx="137520" cy="1944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15ED6392-3388-6645-9133-DAF023051E9B}"/>
                    </a:ext>
                  </a:extLst>
                </p:cNvPr>
                <p:cNvPicPr/>
                <p:nvPr/>
              </p:nvPicPr>
              <p:blipFill>
                <a:blip r:embed="rId526"/>
                <a:stretch>
                  <a:fillRect/>
                </a:stretch>
              </p:blipFill>
              <p:spPr>
                <a:xfrm>
                  <a:off x="5820499" y="3569229"/>
                  <a:ext cx="15264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7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7589F51B-1D4B-0743-B18B-66DCA89A3BB9}"/>
                    </a:ext>
                  </a:extLst>
                </p14:cNvPr>
                <p14:cNvContentPartPr/>
                <p14:nvPr/>
              </p14:nvContentPartPr>
              <p14:xfrm>
                <a:off x="5808619" y="3573189"/>
                <a:ext cx="29880" cy="756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7589F51B-1D4B-0743-B18B-66DCA89A3BB9}"/>
                    </a:ext>
                  </a:extLst>
                </p:cNvPr>
                <p:cNvPicPr/>
                <p:nvPr/>
              </p:nvPicPr>
              <p:blipFill>
                <a:blip r:embed="rId528"/>
                <a:stretch>
                  <a:fillRect/>
                </a:stretch>
              </p:blipFill>
              <p:spPr>
                <a:xfrm>
                  <a:off x="5801059" y="3565629"/>
                  <a:ext cx="45000" cy="22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3" name="Group 232">
            <a:extLst>
              <a:ext uri="{FF2B5EF4-FFF2-40B4-BE49-F238E27FC236}">
                <a16:creationId xmlns:a16="http://schemas.microsoft.com/office/drawing/2014/main" id="{9B24B2C1-8CE7-9B4C-979D-03076F840720}"/>
              </a:ext>
            </a:extLst>
          </p:cNvPr>
          <p:cNvGrpSpPr/>
          <p:nvPr/>
        </p:nvGrpSpPr>
        <p:grpSpPr>
          <a:xfrm>
            <a:off x="7286774" y="4138294"/>
            <a:ext cx="2996640" cy="278280"/>
            <a:chOff x="7286774" y="4138294"/>
            <a:chExt cx="2996640" cy="278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9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190F38E2-9D43-CA4C-A570-64AAECB4C37B}"/>
                    </a:ext>
                  </a:extLst>
                </p14:cNvPr>
                <p14:cNvContentPartPr/>
                <p14:nvPr/>
              </p14:nvContentPartPr>
              <p14:xfrm>
                <a:off x="7286774" y="4221454"/>
                <a:ext cx="7920" cy="1821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190F38E2-9D43-CA4C-A570-64AAECB4C37B}"/>
                    </a:ext>
                  </a:extLst>
                </p:cNvPr>
                <p:cNvPicPr/>
                <p:nvPr/>
              </p:nvPicPr>
              <p:blipFill>
                <a:blip r:embed="rId530"/>
                <a:stretch>
                  <a:fillRect/>
                </a:stretch>
              </p:blipFill>
              <p:spPr>
                <a:xfrm>
                  <a:off x="7279214" y="4213894"/>
                  <a:ext cx="2304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1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5C4E0044-B5AC-DB4F-92D1-6AEBBF7CBC16}"/>
                    </a:ext>
                  </a:extLst>
                </p14:cNvPr>
                <p14:cNvContentPartPr/>
                <p14:nvPr/>
              </p14:nvContentPartPr>
              <p14:xfrm>
                <a:off x="7293974" y="4234054"/>
                <a:ext cx="50040" cy="6264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5C4E0044-B5AC-DB4F-92D1-6AEBBF7CBC16}"/>
                    </a:ext>
                  </a:extLst>
                </p:cNvPr>
                <p:cNvPicPr/>
                <p:nvPr/>
              </p:nvPicPr>
              <p:blipFill>
                <a:blip r:embed="rId532"/>
                <a:stretch>
                  <a:fillRect/>
                </a:stretch>
              </p:blipFill>
              <p:spPr>
                <a:xfrm>
                  <a:off x="7286414" y="4226854"/>
                  <a:ext cx="6516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3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0DC638BC-A3A2-D94D-BA33-B55EC61DFB14}"/>
                    </a:ext>
                  </a:extLst>
                </p14:cNvPr>
                <p14:cNvContentPartPr/>
                <p14:nvPr/>
              </p14:nvContentPartPr>
              <p14:xfrm>
                <a:off x="7371734" y="4230454"/>
                <a:ext cx="63360" cy="921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0DC638BC-A3A2-D94D-BA33-B55EC61DFB14}"/>
                    </a:ext>
                  </a:extLst>
                </p:cNvPr>
                <p:cNvPicPr/>
                <p:nvPr/>
              </p:nvPicPr>
              <p:blipFill>
                <a:blip r:embed="rId534"/>
                <a:stretch>
                  <a:fillRect/>
                </a:stretch>
              </p:blipFill>
              <p:spPr>
                <a:xfrm>
                  <a:off x="7364174" y="4222894"/>
                  <a:ext cx="7848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5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16D04250-FE02-1A41-9870-85E056648E6D}"/>
                    </a:ext>
                  </a:extLst>
                </p14:cNvPr>
                <p14:cNvContentPartPr/>
                <p14:nvPr/>
              </p14:nvContentPartPr>
              <p14:xfrm>
                <a:off x="7466414" y="4235854"/>
                <a:ext cx="107640" cy="1119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16D04250-FE02-1A41-9870-85E056648E6D}"/>
                    </a:ext>
                  </a:extLst>
                </p:cNvPr>
                <p:cNvPicPr/>
                <p:nvPr/>
              </p:nvPicPr>
              <p:blipFill>
                <a:blip r:embed="rId536"/>
                <a:stretch>
                  <a:fillRect/>
                </a:stretch>
              </p:blipFill>
              <p:spPr>
                <a:xfrm>
                  <a:off x="7458854" y="4228294"/>
                  <a:ext cx="12240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7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085ECA41-F1D5-A447-99D9-870093D1ADEB}"/>
                    </a:ext>
                  </a:extLst>
                </p14:cNvPr>
                <p14:cNvContentPartPr/>
                <p14:nvPr/>
              </p14:nvContentPartPr>
              <p14:xfrm>
                <a:off x="7612934" y="4245934"/>
                <a:ext cx="72360" cy="8352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085ECA41-F1D5-A447-99D9-870093D1ADEB}"/>
                    </a:ext>
                  </a:extLst>
                </p:cNvPr>
                <p:cNvPicPr/>
                <p:nvPr/>
              </p:nvPicPr>
              <p:blipFill>
                <a:blip r:embed="rId538"/>
                <a:stretch>
                  <a:fillRect/>
                </a:stretch>
              </p:blipFill>
              <p:spPr>
                <a:xfrm>
                  <a:off x="7605374" y="4238374"/>
                  <a:ext cx="8748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9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7D4A6EC9-825D-924F-8BC3-A7BEB16CBCF7}"/>
                    </a:ext>
                  </a:extLst>
                </p14:cNvPr>
                <p14:cNvContentPartPr/>
                <p14:nvPr/>
              </p14:nvContentPartPr>
              <p14:xfrm>
                <a:off x="7704014" y="4232974"/>
                <a:ext cx="59400" cy="8712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7D4A6EC9-825D-924F-8BC3-A7BEB16CBCF7}"/>
                    </a:ext>
                  </a:extLst>
                </p:cNvPr>
                <p:cNvPicPr/>
                <p:nvPr/>
              </p:nvPicPr>
              <p:blipFill>
                <a:blip r:embed="rId540"/>
                <a:stretch>
                  <a:fillRect/>
                </a:stretch>
              </p:blipFill>
              <p:spPr>
                <a:xfrm>
                  <a:off x="7696454" y="4225414"/>
                  <a:ext cx="7452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1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9FEE2CCF-1602-914A-82E4-32332D8675EF}"/>
                    </a:ext>
                  </a:extLst>
                </p14:cNvPr>
                <p14:cNvContentPartPr/>
                <p14:nvPr/>
              </p14:nvContentPartPr>
              <p14:xfrm>
                <a:off x="7822814" y="4276534"/>
                <a:ext cx="52920" cy="468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9FEE2CCF-1602-914A-82E4-32332D8675EF}"/>
                    </a:ext>
                  </a:extLst>
                </p:cNvPr>
                <p:cNvPicPr/>
                <p:nvPr/>
              </p:nvPicPr>
              <p:blipFill>
                <a:blip r:embed="rId542"/>
                <a:stretch>
                  <a:fillRect/>
                </a:stretch>
              </p:blipFill>
              <p:spPr>
                <a:xfrm>
                  <a:off x="7815254" y="4268974"/>
                  <a:ext cx="67680" cy="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3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41579E93-6060-8740-BCCD-D7C38D3306D1}"/>
                    </a:ext>
                  </a:extLst>
                </p14:cNvPr>
                <p14:cNvContentPartPr/>
                <p14:nvPr/>
              </p14:nvContentPartPr>
              <p14:xfrm>
                <a:off x="7840454" y="4302814"/>
                <a:ext cx="62640" cy="61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41579E93-6060-8740-BCCD-D7C38D3306D1}"/>
                    </a:ext>
                  </a:extLst>
                </p:cNvPr>
                <p:cNvPicPr/>
                <p:nvPr/>
              </p:nvPicPr>
              <p:blipFill>
                <a:blip r:embed="rId544"/>
                <a:stretch>
                  <a:fillRect/>
                </a:stretch>
              </p:blipFill>
              <p:spPr>
                <a:xfrm>
                  <a:off x="7832894" y="4295254"/>
                  <a:ext cx="7740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5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30E3479B-092E-824F-93D6-4B2088866D0E}"/>
                    </a:ext>
                  </a:extLst>
                </p14:cNvPr>
                <p14:cNvContentPartPr/>
                <p14:nvPr/>
              </p14:nvContentPartPr>
              <p14:xfrm>
                <a:off x="7965374" y="4168174"/>
                <a:ext cx="6840" cy="21744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30E3479B-092E-824F-93D6-4B2088866D0E}"/>
                    </a:ext>
                  </a:extLst>
                </p:cNvPr>
                <p:cNvPicPr/>
                <p:nvPr/>
              </p:nvPicPr>
              <p:blipFill>
                <a:blip r:embed="rId546"/>
                <a:stretch>
                  <a:fillRect/>
                </a:stretch>
              </p:blipFill>
              <p:spPr>
                <a:xfrm>
                  <a:off x="7957814" y="4160614"/>
                  <a:ext cx="2196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7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F7D167AE-B365-1143-AF0A-34B8FDC38361}"/>
                    </a:ext>
                  </a:extLst>
                </p14:cNvPr>
                <p14:cNvContentPartPr/>
                <p14:nvPr/>
              </p14:nvContentPartPr>
              <p14:xfrm>
                <a:off x="8012534" y="4292014"/>
                <a:ext cx="82080" cy="2484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F7D167AE-B365-1143-AF0A-34B8FDC38361}"/>
                    </a:ext>
                  </a:extLst>
                </p:cNvPr>
                <p:cNvPicPr/>
                <p:nvPr/>
              </p:nvPicPr>
              <p:blipFill>
                <a:blip r:embed="rId548"/>
                <a:stretch>
                  <a:fillRect/>
                </a:stretch>
              </p:blipFill>
              <p:spPr>
                <a:xfrm>
                  <a:off x="8004974" y="4284814"/>
                  <a:ext cx="9720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9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3A79B925-FD3D-694A-8828-FE5640824459}"/>
                    </a:ext>
                  </a:extLst>
                </p14:cNvPr>
                <p14:cNvContentPartPr/>
                <p14:nvPr/>
              </p14:nvContentPartPr>
              <p14:xfrm>
                <a:off x="8157974" y="4163854"/>
                <a:ext cx="85680" cy="19440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3A79B925-FD3D-694A-8828-FE5640824459}"/>
                    </a:ext>
                  </a:extLst>
                </p:cNvPr>
                <p:cNvPicPr/>
                <p:nvPr/>
              </p:nvPicPr>
              <p:blipFill>
                <a:blip r:embed="rId550"/>
                <a:stretch>
                  <a:fillRect/>
                </a:stretch>
              </p:blipFill>
              <p:spPr>
                <a:xfrm>
                  <a:off x="8150414" y="4156294"/>
                  <a:ext cx="10080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1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A03554BC-38A5-4E41-B308-A79C1F4779FD}"/>
                    </a:ext>
                  </a:extLst>
                </p14:cNvPr>
                <p14:cNvContentPartPr/>
                <p14:nvPr/>
              </p14:nvContentPartPr>
              <p14:xfrm>
                <a:off x="8315654" y="4263214"/>
                <a:ext cx="50400" cy="72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A03554BC-38A5-4E41-B308-A79C1F4779FD}"/>
                    </a:ext>
                  </a:extLst>
                </p:cNvPr>
                <p:cNvPicPr/>
                <p:nvPr/>
              </p:nvPicPr>
              <p:blipFill>
                <a:blip r:embed="rId552"/>
                <a:stretch>
                  <a:fillRect/>
                </a:stretch>
              </p:blipFill>
              <p:spPr>
                <a:xfrm>
                  <a:off x="8308094" y="4255654"/>
                  <a:ext cx="65520" cy="1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3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283365A4-8EE5-3C4C-A637-916751B17C5F}"/>
                    </a:ext>
                  </a:extLst>
                </p14:cNvPr>
                <p14:cNvContentPartPr/>
                <p14:nvPr/>
              </p14:nvContentPartPr>
              <p14:xfrm>
                <a:off x="8315654" y="4315414"/>
                <a:ext cx="38520" cy="468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283365A4-8EE5-3C4C-A637-916751B17C5F}"/>
                    </a:ext>
                  </a:extLst>
                </p:cNvPr>
                <p:cNvPicPr/>
                <p:nvPr/>
              </p:nvPicPr>
              <p:blipFill>
                <a:blip r:embed="rId554"/>
                <a:stretch>
                  <a:fillRect/>
                </a:stretch>
              </p:blipFill>
              <p:spPr>
                <a:xfrm>
                  <a:off x="8308094" y="4307854"/>
                  <a:ext cx="53640" cy="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5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9CE5EBD3-238E-D544-B0E0-EE7C31613531}"/>
                    </a:ext>
                  </a:extLst>
                </p14:cNvPr>
                <p14:cNvContentPartPr/>
                <p14:nvPr/>
              </p14:nvContentPartPr>
              <p14:xfrm>
                <a:off x="8470094" y="4197694"/>
                <a:ext cx="12240" cy="16416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9CE5EBD3-238E-D544-B0E0-EE7C31613531}"/>
                    </a:ext>
                  </a:extLst>
                </p:cNvPr>
                <p:cNvPicPr/>
                <p:nvPr/>
              </p:nvPicPr>
              <p:blipFill>
                <a:blip r:embed="rId556"/>
                <a:stretch>
                  <a:fillRect/>
                </a:stretch>
              </p:blipFill>
              <p:spPr>
                <a:xfrm>
                  <a:off x="8462534" y="4190134"/>
                  <a:ext cx="2736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7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86780910-AC3F-3A48-B0AD-1D14DE4E26CC}"/>
                    </a:ext>
                  </a:extLst>
                </p14:cNvPr>
                <p14:cNvContentPartPr/>
                <p14:nvPr/>
              </p14:nvContentPartPr>
              <p14:xfrm>
                <a:off x="8463974" y="4182574"/>
                <a:ext cx="75240" cy="8748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86780910-AC3F-3A48-B0AD-1D14DE4E26CC}"/>
                    </a:ext>
                  </a:extLst>
                </p:cNvPr>
                <p:cNvPicPr/>
                <p:nvPr/>
              </p:nvPicPr>
              <p:blipFill>
                <a:blip r:embed="rId558"/>
                <a:stretch>
                  <a:fillRect/>
                </a:stretch>
              </p:blipFill>
              <p:spPr>
                <a:xfrm>
                  <a:off x="8456414" y="4175014"/>
                  <a:ext cx="9036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9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97A9C219-6751-3C47-9E81-3D68677FE6B9}"/>
                    </a:ext>
                  </a:extLst>
                </p14:cNvPr>
                <p14:cNvContentPartPr/>
                <p14:nvPr/>
              </p14:nvContentPartPr>
              <p14:xfrm>
                <a:off x="8601134" y="4168174"/>
                <a:ext cx="61200" cy="24840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97A9C219-6751-3C47-9E81-3D68677FE6B9}"/>
                    </a:ext>
                  </a:extLst>
                </p:cNvPr>
                <p:cNvPicPr/>
                <p:nvPr/>
              </p:nvPicPr>
              <p:blipFill>
                <a:blip r:embed="rId560"/>
                <a:stretch>
                  <a:fillRect/>
                </a:stretch>
              </p:blipFill>
              <p:spPr>
                <a:xfrm>
                  <a:off x="8593574" y="4160614"/>
                  <a:ext cx="763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1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1CE8F269-4FA9-394E-B9CD-0B80793F71BE}"/>
                    </a:ext>
                  </a:extLst>
                </p14:cNvPr>
                <p14:cNvContentPartPr/>
                <p14:nvPr/>
              </p14:nvContentPartPr>
              <p14:xfrm>
                <a:off x="8746934" y="4191934"/>
                <a:ext cx="8280" cy="19260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1CE8F269-4FA9-394E-B9CD-0B80793F71BE}"/>
                    </a:ext>
                  </a:extLst>
                </p:cNvPr>
                <p:cNvPicPr/>
                <p:nvPr/>
              </p:nvPicPr>
              <p:blipFill>
                <a:blip r:embed="rId562"/>
                <a:stretch>
                  <a:fillRect/>
                </a:stretch>
              </p:blipFill>
              <p:spPr>
                <a:xfrm>
                  <a:off x="8739374" y="4184374"/>
                  <a:ext cx="2340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3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626ECE95-3E6A-2940-8FC5-9E039BB81D2F}"/>
                    </a:ext>
                  </a:extLst>
                </p14:cNvPr>
                <p14:cNvContentPartPr/>
                <p14:nvPr/>
              </p14:nvContentPartPr>
              <p14:xfrm>
                <a:off x="8778614" y="4261774"/>
                <a:ext cx="76680" cy="1944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626ECE95-3E6A-2940-8FC5-9E039BB81D2F}"/>
                    </a:ext>
                  </a:extLst>
                </p:cNvPr>
                <p:cNvPicPr/>
                <p:nvPr/>
              </p:nvPicPr>
              <p:blipFill>
                <a:blip r:embed="rId564"/>
                <a:stretch>
                  <a:fillRect/>
                </a:stretch>
              </p:blipFill>
              <p:spPr>
                <a:xfrm>
                  <a:off x="8771054" y="4254214"/>
                  <a:ext cx="9180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5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AFCFEA37-455A-7D42-993D-53C8CE25289E}"/>
                    </a:ext>
                  </a:extLst>
                </p14:cNvPr>
                <p14:cNvContentPartPr/>
                <p14:nvPr/>
              </p14:nvContentPartPr>
              <p14:xfrm>
                <a:off x="8820734" y="4221454"/>
                <a:ext cx="50400" cy="12276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AFCFEA37-455A-7D42-993D-53C8CE25289E}"/>
                    </a:ext>
                  </a:extLst>
                </p:cNvPr>
                <p:cNvPicPr/>
                <p:nvPr/>
              </p:nvPicPr>
              <p:blipFill>
                <a:blip r:embed="rId566"/>
                <a:stretch>
                  <a:fillRect/>
                </a:stretch>
              </p:blipFill>
              <p:spPr>
                <a:xfrm>
                  <a:off x="8813174" y="4213894"/>
                  <a:ext cx="6552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7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417C7D0C-4CDA-534D-8024-2DB3EE441214}"/>
                    </a:ext>
                  </a:extLst>
                </p14:cNvPr>
                <p14:cNvContentPartPr/>
                <p14:nvPr/>
              </p14:nvContentPartPr>
              <p14:xfrm>
                <a:off x="8909294" y="4156294"/>
                <a:ext cx="16920" cy="26028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417C7D0C-4CDA-534D-8024-2DB3EE441214}"/>
                    </a:ext>
                  </a:extLst>
                </p:cNvPr>
                <p:cNvPicPr/>
                <p:nvPr/>
              </p:nvPicPr>
              <p:blipFill>
                <a:blip r:embed="rId568"/>
                <a:stretch>
                  <a:fillRect/>
                </a:stretch>
              </p:blipFill>
              <p:spPr>
                <a:xfrm>
                  <a:off x="8901734" y="4148734"/>
                  <a:ext cx="32040" cy="27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9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D4F04BB5-EDF5-CC4A-986A-DB45413A3D34}"/>
                    </a:ext>
                  </a:extLst>
                </p14:cNvPr>
                <p14:cNvContentPartPr/>
                <p14:nvPr/>
              </p14:nvContentPartPr>
              <p14:xfrm>
                <a:off x="9010094" y="4233334"/>
                <a:ext cx="82440" cy="9540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D4F04BB5-EDF5-CC4A-986A-DB45413A3D34}"/>
                    </a:ext>
                  </a:extLst>
                </p:cNvPr>
                <p:cNvPicPr/>
                <p:nvPr/>
              </p:nvPicPr>
              <p:blipFill>
                <a:blip r:embed="rId570"/>
                <a:stretch>
                  <a:fillRect/>
                </a:stretch>
              </p:blipFill>
              <p:spPr>
                <a:xfrm>
                  <a:off x="9002534" y="4225774"/>
                  <a:ext cx="9756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1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81E92030-1447-1443-B1FD-64F190B8B915}"/>
                    </a:ext>
                  </a:extLst>
                </p14:cNvPr>
                <p14:cNvContentPartPr/>
                <p14:nvPr/>
              </p14:nvContentPartPr>
              <p14:xfrm>
                <a:off x="9140774" y="4239814"/>
                <a:ext cx="93600" cy="1332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81E92030-1447-1443-B1FD-64F190B8B915}"/>
                    </a:ext>
                  </a:extLst>
                </p:cNvPr>
                <p:cNvPicPr/>
                <p:nvPr/>
              </p:nvPicPr>
              <p:blipFill>
                <a:blip r:embed="rId572"/>
                <a:stretch>
                  <a:fillRect/>
                </a:stretch>
              </p:blipFill>
              <p:spPr>
                <a:xfrm>
                  <a:off x="9133214" y="4232254"/>
                  <a:ext cx="10872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3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4E16B1F0-49C3-BA45-9310-5C2730B5414D}"/>
                    </a:ext>
                  </a:extLst>
                </p14:cNvPr>
                <p14:cNvContentPartPr/>
                <p14:nvPr/>
              </p14:nvContentPartPr>
              <p14:xfrm>
                <a:off x="9187934" y="4191934"/>
                <a:ext cx="49320" cy="14688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4E16B1F0-49C3-BA45-9310-5C2730B5414D}"/>
                    </a:ext>
                  </a:extLst>
                </p:cNvPr>
                <p:cNvPicPr/>
                <p:nvPr/>
              </p:nvPicPr>
              <p:blipFill>
                <a:blip r:embed="rId574"/>
                <a:stretch>
                  <a:fillRect/>
                </a:stretch>
              </p:blipFill>
              <p:spPr>
                <a:xfrm>
                  <a:off x="9180374" y="4184374"/>
                  <a:ext cx="6444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5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35451AC2-836A-2741-91BE-6459B29773F6}"/>
                    </a:ext>
                  </a:extLst>
                </p14:cNvPr>
                <p14:cNvContentPartPr/>
                <p14:nvPr/>
              </p14:nvContentPartPr>
              <p14:xfrm>
                <a:off x="9265694" y="4295974"/>
                <a:ext cx="48960" cy="7020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35451AC2-836A-2741-91BE-6459B29773F6}"/>
                    </a:ext>
                  </a:extLst>
                </p:cNvPr>
                <p:cNvPicPr/>
                <p:nvPr/>
              </p:nvPicPr>
              <p:blipFill>
                <a:blip r:embed="rId576"/>
                <a:stretch>
                  <a:fillRect/>
                </a:stretch>
              </p:blipFill>
              <p:spPr>
                <a:xfrm>
                  <a:off x="9258134" y="4288414"/>
                  <a:ext cx="6372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7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7D1E7C04-8ADE-044D-BF6D-1E967D6AF9FA}"/>
                    </a:ext>
                  </a:extLst>
                </p14:cNvPr>
                <p14:cNvContentPartPr/>
                <p14:nvPr/>
              </p14:nvContentPartPr>
              <p14:xfrm>
                <a:off x="9336974" y="4334494"/>
                <a:ext cx="37800" cy="396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7D1E7C04-8ADE-044D-BF6D-1E967D6AF9FA}"/>
                    </a:ext>
                  </a:extLst>
                </p:cNvPr>
                <p:cNvPicPr/>
                <p:nvPr/>
              </p:nvPicPr>
              <p:blipFill>
                <a:blip r:embed="rId578"/>
                <a:stretch>
                  <a:fillRect/>
                </a:stretch>
              </p:blipFill>
              <p:spPr>
                <a:xfrm>
                  <a:off x="9329414" y="4326934"/>
                  <a:ext cx="52920" cy="1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9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095CE5BA-8CA4-C84B-84BF-989F8463BEB0}"/>
                    </a:ext>
                  </a:extLst>
                </p14:cNvPr>
                <p14:cNvContentPartPr/>
                <p14:nvPr/>
              </p14:nvContentPartPr>
              <p14:xfrm>
                <a:off x="9384494" y="4298854"/>
                <a:ext cx="89640" cy="6480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095CE5BA-8CA4-C84B-84BF-989F8463BEB0}"/>
                    </a:ext>
                  </a:extLst>
                </p:cNvPr>
                <p:cNvPicPr/>
                <p:nvPr/>
              </p:nvPicPr>
              <p:blipFill>
                <a:blip r:embed="rId580"/>
                <a:stretch>
                  <a:fillRect/>
                </a:stretch>
              </p:blipFill>
              <p:spPr>
                <a:xfrm>
                  <a:off x="9376934" y="4291294"/>
                  <a:ext cx="10476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1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A83CE776-56BD-B747-8924-45871464F85C}"/>
                    </a:ext>
                  </a:extLst>
                </p14:cNvPr>
                <p14:cNvContentPartPr/>
                <p14:nvPr/>
              </p14:nvContentPartPr>
              <p14:xfrm>
                <a:off x="9479174" y="4286614"/>
                <a:ext cx="15480" cy="864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A83CE776-56BD-B747-8924-45871464F85C}"/>
                    </a:ext>
                  </a:extLst>
                </p:cNvPr>
                <p:cNvPicPr/>
                <p:nvPr/>
              </p:nvPicPr>
              <p:blipFill>
                <a:blip r:embed="rId582"/>
                <a:stretch>
                  <a:fillRect/>
                </a:stretch>
              </p:blipFill>
              <p:spPr>
                <a:xfrm>
                  <a:off x="9471614" y="4279414"/>
                  <a:ext cx="3060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3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624FDF5F-2C9B-9348-9CD3-8B1660A500BD}"/>
                    </a:ext>
                  </a:extLst>
                </p14:cNvPr>
                <p14:cNvContentPartPr/>
                <p14:nvPr/>
              </p14:nvContentPartPr>
              <p14:xfrm>
                <a:off x="9466934" y="4346014"/>
                <a:ext cx="40680" cy="5616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624FDF5F-2C9B-9348-9CD3-8B1660A500BD}"/>
                    </a:ext>
                  </a:extLst>
                </p:cNvPr>
                <p:cNvPicPr/>
                <p:nvPr/>
              </p:nvPicPr>
              <p:blipFill>
                <a:blip r:embed="rId584"/>
                <a:stretch>
                  <a:fillRect/>
                </a:stretch>
              </p:blipFill>
              <p:spPr>
                <a:xfrm>
                  <a:off x="9459374" y="4338814"/>
                  <a:ext cx="5580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5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99A93BA0-D993-4747-88CF-E4B92E235128}"/>
                    </a:ext>
                  </a:extLst>
                </p14:cNvPr>
                <p14:cNvContentPartPr/>
                <p14:nvPr/>
              </p14:nvContentPartPr>
              <p14:xfrm>
                <a:off x="9571694" y="4263214"/>
                <a:ext cx="8640" cy="11988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99A93BA0-D993-4747-88CF-E4B92E235128}"/>
                    </a:ext>
                  </a:extLst>
                </p:cNvPr>
                <p:cNvPicPr/>
                <p:nvPr/>
              </p:nvPicPr>
              <p:blipFill>
                <a:blip r:embed="rId586"/>
                <a:stretch>
                  <a:fillRect/>
                </a:stretch>
              </p:blipFill>
              <p:spPr>
                <a:xfrm>
                  <a:off x="9564134" y="4255654"/>
                  <a:ext cx="2376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7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81841325-E863-3147-BB73-03499DB1F02A}"/>
                    </a:ext>
                  </a:extLst>
                </p14:cNvPr>
                <p14:cNvContentPartPr/>
                <p14:nvPr/>
              </p14:nvContentPartPr>
              <p14:xfrm>
                <a:off x="9592214" y="4310734"/>
                <a:ext cx="51120" cy="756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81841325-E863-3147-BB73-03499DB1F02A}"/>
                    </a:ext>
                  </a:extLst>
                </p:cNvPr>
                <p:cNvPicPr/>
                <p:nvPr/>
              </p:nvPicPr>
              <p:blipFill>
                <a:blip r:embed="rId588"/>
                <a:stretch>
                  <a:fillRect/>
                </a:stretch>
              </p:blipFill>
              <p:spPr>
                <a:xfrm>
                  <a:off x="9584654" y="4303174"/>
                  <a:ext cx="6624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9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29D174EF-86F8-2A42-BEE1-BCBCF7F73149}"/>
                    </a:ext>
                  </a:extLst>
                </p14:cNvPr>
                <p14:cNvContentPartPr/>
                <p14:nvPr/>
              </p14:nvContentPartPr>
              <p14:xfrm>
                <a:off x="9677894" y="4251334"/>
                <a:ext cx="44280" cy="7272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29D174EF-86F8-2A42-BEE1-BCBCF7F73149}"/>
                    </a:ext>
                  </a:extLst>
                </p:cNvPr>
                <p:cNvPicPr/>
                <p:nvPr/>
              </p:nvPicPr>
              <p:blipFill>
                <a:blip r:embed="rId590"/>
                <a:stretch>
                  <a:fillRect/>
                </a:stretch>
              </p:blipFill>
              <p:spPr>
                <a:xfrm>
                  <a:off x="9670334" y="4243774"/>
                  <a:ext cx="5940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1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CAD9FE0B-7326-AA4E-9B8A-F960369CC289}"/>
                    </a:ext>
                  </a:extLst>
                </p14:cNvPr>
                <p14:cNvContentPartPr/>
                <p14:nvPr/>
              </p14:nvContentPartPr>
              <p14:xfrm>
                <a:off x="9709574" y="4245214"/>
                <a:ext cx="79560" cy="15804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CAD9FE0B-7326-AA4E-9B8A-F960369CC289}"/>
                    </a:ext>
                  </a:extLst>
                </p:cNvPr>
                <p:cNvPicPr/>
                <p:nvPr/>
              </p:nvPicPr>
              <p:blipFill>
                <a:blip r:embed="rId592"/>
                <a:stretch>
                  <a:fillRect/>
                </a:stretch>
              </p:blipFill>
              <p:spPr>
                <a:xfrm>
                  <a:off x="9702014" y="4237654"/>
                  <a:ext cx="9468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3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B4E2890E-C2F1-FA44-A417-D895F27EB3CD}"/>
                    </a:ext>
                  </a:extLst>
                </p14:cNvPr>
                <p14:cNvContentPartPr/>
                <p14:nvPr/>
              </p14:nvContentPartPr>
              <p14:xfrm>
                <a:off x="9779054" y="4322614"/>
                <a:ext cx="66600" cy="6516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B4E2890E-C2F1-FA44-A417-D895F27EB3CD}"/>
                    </a:ext>
                  </a:extLst>
                </p:cNvPr>
                <p:cNvPicPr/>
                <p:nvPr/>
              </p:nvPicPr>
              <p:blipFill>
                <a:blip r:embed="rId594"/>
                <a:stretch>
                  <a:fillRect/>
                </a:stretch>
              </p:blipFill>
              <p:spPr>
                <a:xfrm>
                  <a:off x="9771494" y="4315054"/>
                  <a:ext cx="8172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5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EC7085F9-4BD1-6645-8461-86BACC0B0710}"/>
                    </a:ext>
                  </a:extLst>
                </p14:cNvPr>
                <p14:cNvContentPartPr/>
                <p14:nvPr/>
              </p14:nvContentPartPr>
              <p14:xfrm>
                <a:off x="9940694" y="4156294"/>
                <a:ext cx="20160" cy="22320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EC7085F9-4BD1-6645-8461-86BACC0B0710}"/>
                    </a:ext>
                  </a:extLst>
                </p:cNvPr>
                <p:cNvPicPr/>
                <p:nvPr/>
              </p:nvPicPr>
              <p:blipFill>
                <a:blip r:embed="rId596"/>
                <a:stretch>
                  <a:fillRect/>
                </a:stretch>
              </p:blipFill>
              <p:spPr>
                <a:xfrm>
                  <a:off x="9933134" y="4148734"/>
                  <a:ext cx="3492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7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4BACD68E-3952-1043-84F9-ABF230622424}"/>
                    </a:ext>
                  </a:extLst>
                </p14:cNvPr>
                <p14:cNvContentPartPr/>
                <p14:nvPr/>
              </p14:nvContentPartPr>
              <p14:xfrm>
                <a:off x="10063094" y="4197694"/>
                <a:ext cx="52200" cy="13464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4BACD68E-3952-1043-84F9-ABF230622424}"/>
                    </a:ext>
                  </a:extLst>
                </p:cNvPr>
                <p:cNvPicPr/>
                <p:nvPr/>
              </p:nvPicPr>
              <p:blipFill>
                <a:blip r:embed="rId598"/>
                <a:stretch>
                  <a:fillRect/>
                </a:stretch>
              </p:blipFill>
              <p:spPr>
                <a:xfrm>
                  <a:off x="10055534" y="4190134"/>
                  <a:ext cx="6732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9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2B8C9F78-F292-6343-8201-5FABD5872724}"/>
                    </a:ext>
                  </a:extLst>
                </p14:cNvPr>
                <p14:cNvContentPartPr/>
                <p14:nvPr/>
              </p14:nvContentPartPr>
              <p14:xfrm>
                <a:off x="10206734" y="4138294"/>
                <a:ext cx="76680" cy="23904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2B8C9F78-F292-6343-8201-5FABD5872724}"/>
                    </a:ext>
                  </a:extLst>
                </p:cNvPr>
                <p:cNvPicPr/>
                <p:nvPr/>
              </p:nvPicPr>
              <p:blipFill>
                <a:blip r:embed="rId600"/>
                <a:stretch>
                  <a:fillRect/>
                </a:stretch>
              </p:blipFill>
              <p:spPr>
                <a:xfrm>
                  <a:off x="10199174" y="4130734"/>
                  <a:ext cx="91800" cy="2541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9707621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</TotalTime>
  <Words>179</Words>
  <Application>Microsoft Macintosh PowerPoint</Application>
  <PresentationFormat>Widescreen</PresentationFormat>
  <Paragraphs>21</Paragraphs>
  <Slides>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Calibri</vt:lpstr>
      <vt:lpstr>Calibri Light</vt:lpstr>
      <vt:lpstr>Cambria Math</vt:lpstr>
      <vt:lpstr>Office Theme</vt:lpstr>
      <vt:lpstr>Hypothesis testing</vt:lpstr>
      <vt:lpstr>I am a TA who needs to teach 2 classes in the same room consecutively. Now this is the break between the two sections. It is quite dark here, I am wondering</vt:lpstr>
      <vt:lpstr>PowerPoint Presentation</vt:lpstr>
      <vt:lpstr>Let’s test the hypotheses!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Hypothesis testing</dc:title>
  <dc:creator>Yuanyuan Li</dc:creator>
  <cp:lastModifiedBy>Yuanyuan Li</cp:lastModifiedBy>
  <cp:revision>5</cp:revision>
  <dcterms:created xsi:type="dcterms:W3CDTF">2021-05-20T06:06:13Z</dcterms:created>
  <dcterms:modified xsi:type="dcterms:W3CDTF">2021-05-20T06:50:16Z</dcterms:modified>
</cp:coreProperties>
</file>